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sldIdLst>
    <p:sldId id="257" r:id="rId2"/>
    <p:sldId id="258" r:id="rId3"/>
    <p:sldId id="262" r:id="rId4"/>
    <p:sldId id="332" r:id="rId5"/>
    <p:sldId id="333" r:id="rId6"/>
    <p:sldId id="334" r:id="rId7"/>
    <p:sldId id="335" r:id="rId8"/>
    <p:sldId id="336" r:id="rId9"/>
    <p:sldId id="337" r:id="rId10"/>
    <p:sldId id="338" r:id="rId11"/>
    <p:sldId id="339" r:id="rId12"/>
    <p:sldId id="264" r:id="rId13"/>
    <p:sldId id="287" r:id="rId14"/>
    <p:sldId id="288" r:id="rId15"/>
    <p:sldId id="289" r:id="rId16"/>
    <p:sldId id="290" r:id="rId17"/>
    <p:sldId id="329" r:id="rId18"/>
    <p:sldId id="292" r:id="rId19"/>
    <p:sldId id="291" r:id="rId20"/>
    <p:sldId id="343" r:id="rId21"/>
    <p:sldId id="340" r:id="rId22"/>
    <p:sldId id="297" r:id="rId23"/>
    <p:sldId id="294" r:id="rId24"/>
    <p:sldId id="298" r:id="rId25"/>
    <p:sldId id="303" r:id="rId26"/>
    <p:sldId id="301" r:id="rId27"/>
    <p:sldId id="305" r:id="rId28"/>
    <p:sldId id="341" r:id="rId29"/>
    <p:sldId id="364" r:id="rId30"/>
    <p:sldId id="363" r:id="rId31"/>
    <p:sldId id="365" r:id="rId32"/>
    <p:sldId id="367" r:id="rId33"/>
    <p:sldId id="304" r:id="rId34"/>
    <p:sldId id="366" r:id="rId35"/>
    <p:sldId id="342" r:id="rId36"/>
    <p:sldId id="344" r:id="rId37"/>
    <p:sldId id="309" r:id="rId38"/>
    <p:sldId id="345" r:id="rId39"/>
    <p:sldId id="346" r:id="rId40"/>
    <p:sldId id="311" r:id="rId41"/>
    <p:sldId id="347" r:id="rId42"/>
    <p:sldId id="368" r:id="rId43"/>
    <p:sldId id="369" r:id="rId44"/>
    <p:sldId id="370" r:id="rId45"/>
    <p:sldId id="371" r:id="rId46"/>
    <p:sldId id="327" r:id="rId47"/>
    <p:sldId id="373" r:id="rId48"/>
    <p:sldId id="314" r:id="rId49"/>
    <p:sldId id="315" r:id="rId50"/>
    <p:sldId id="316" r:id="rId51"/>
    <p:sldId id="317" r:id="rId52"/>
    <p:sldId id="318" r:id="rId53"/>
    <p:sldId id="319" r:id="rId54"/>
    <p:sldId id="320" r:id="rId55"/>
    <p:sldId id="330" r:id="rId56"/>
    <p:sldId id="331" r:id="rId57"/>
    <p:sldId id="372" r:id="rId58"/>
    <p:sldId id="350" r:id="rId59"/>
    <p:sldId id="351" r:id="rId60"/>
    <p:sldId id="353" r:id="rId61"/>
    <p:sldId id="354" r:id="rId62"/>
    <p:sldId id="355" r:id="rId63"/>
    <p:sldId id="356" r:id="rId64"/>
    <p:sldId id="374" r:id="rId65"/>
    <p:sldId id="375" r:id="rId66"/>
    <p:sldId id="323" r:id="rId67"/>
    <p:sldId id="357" r:id="rId68"/>
    <p:sldId id="358" r:id="rId69"/>
    <p:sldId id="359" r:id="rId70"/>
    <p:sldId id="360" r:id="rId71"/>
    <p:sldId id="376" r:id="rId72"/>
    <p:sldId id="328" r:id="rId73"/>
    <p:sldId id="272" r:id="rId74"/>
    <p:sldId id="281" r:id="rId75"/>
    <p:sldId id="282"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son Horn" initials="JH" lastIdx="1" clrIdx="0">
    <p:extLst>
      <p:ext uri="{19B8F6BF-5375-455C-9EA6-DF929625EA0E}">
        <p15:presenceInfo xmlns:p15="http://schemas.microsoft.com/office/powerpoint/2012/main" userId="0ebeb8fdb69aef0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5B7B7"/>
    <a:srgbClr val="EFF193"/>
    <a:srgbClr val="F0FF33"/>
    <a:srgbClr val="F1F2D0"/>
    <a:srgbClr val="E06666"/>
    <a:srgbClr val="FD5555"/>
    <a:srgbClr val="EE6C00"/>
    <a:srgbClr val="F4B25A"/>
    <a:srgbClr val="E165E1"/>
    <a:srgbClr val="B000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109" d="100"/>
          <a:sy n="109" d="100"/>
        </p:scale>
        <p:origin x="67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B77F77-2A30-41E9-B233-42F3C17B7FE1}"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CA"/>
        </a:p>
      </dgm:t>
    </dgm:pt>
    <dgm:pt modelId="{0F75B1F8-7D31-44C4-A291-341C9B8D4F3A}">
      <dgm:prSet/>
      <dgm:spPr/>
      <dgm:t>
        <a:bodyPr/>
        <a:lstStyle/>
        <a:p>
          <a:pPr rtl="0"/>
          <a:r>
            <a:rPr lang="en-US" smtClean="0"/>
            <a:t>Proper citation/referencing has two aspects:</a:t>
          </a:r>
          <a:endParaRPr lang="en-CA"/>
        </a:p>
      </dgm:t>
    </dgm:pt>
    <dgm:pt modelId="{C56F068B-E8C5-4C61-B909-40F0A9687609}" type="parTrans" cxnId="{3109066A-3262-4140-A3A2-2FF6CF0C9857}">
      <dgm:prSet/>
      <dgm:spPr/>
      <dgm:t>
        <a:bodyPr/>
        <a:lstStyle/>
        <a:p>
          <a:endParaRPr lang="en-CA"/>
        </a:p>
      </dgm:t>
    </dgm:pt>
    <dgm:pt modelId="{F0A8B8B0-8F35-42E6-8F9D-C274D4393CAA}" type="sibTrans" cxnId="{3109066A-3262-4140-A3A2-2FF6CF0C9857}">
      <dgm:prSet/>
      <dgm:spPr/>
      <dgm:t>
        <a:bodyPr/>
        <a:lstStyle/>
        <a:p>
          <a:endParaRPr lang="en-CA"/>
        </a:p>
      </dgm:t>
    </dgm:pt>
    <dgm:pt modelId="{5AB4AA90-30B3-4B35-8919-2C979E8C02C3}">
      <dgm:prSet/>
      <dgm:spPr/>
      <dgm:t>
        <a:bodyPr/>
        <a:lstStyle/>
        <a:p>
          <a:pPr rtl="0"/>
          <a:r>
            <a:rPr lang="en-US" b="1" dirty="0" smtClean="0"/>
            <a:t>In-Text Citations: </a:t>
          </a:r>
          <a:r>
            <a:rPr lang="en-US" dirty="0" smtClean="0"/>
            <a:t>While most other styles use short (parenthetical) notes to indicate when an idea presented in your writing relies upon the work/thinking of another, CMS using foot notes with more detailed information.</a:t>
          </a:r>
          <a:endParaRPr lang="en-CA" dirty="0"/>
        </a:p>
      </dgm:t>
    </dgm:pt>
    <dgm:pt modelId="{6A02D95C-6A87-462D-A737-A05547678418}" type="parTrans" cxnId="{D1507FE5-5F62-44EE-8C20-A532B78C7447}">
      <dgm:prSet/>
      <dgm:spPr/>
      <dgm:t>
        <a:bodyPr/>
        <a:lstStyle/>
        <a:p>
          <a:endParaRPr lang="en-CA"/>
        </a:p>
      </dgm:t>
    </dgm:pt>
    <dgm:pt modelId="{1F47E419-AAFC-4FC2-8AE6-D9885F6C4647}" type="sibTrans" cxnId="{D1507FE5-5F62-44EE-8C20-A532B78C7447}">
      <dgm:prSet/>
      <dgm:spPr/>
      <dgm:t>
        <a:bodyPr/>
        <a:lstStyle/>
        <a:p>
          <a:endParaRPr lang="en-CA"/>
        </a:p>
      </dgm:t>
    </dgm:pt>
    <dgm:pt modelId="{35D10703-0CF9-4209-ABC3-A3E7FEF66629}">
      <dgm:prSet/>
      <dgm:spPr/>
      <dgm:t>
        <a:bodyPr/>
        <a:lstStyle/>
        <a:p>
          <a:pPr rtl="0"/>
          <a:r>
            <a:rPr lang="en-US" b="1" dirty="0" smtClean="0"/>
            <a:t>References: </a:t>
          </a:r>
          <a:r>
            <a:rPr lang="en-US" b="0" dirty="0" smtClean="0"/>
            <a:t>Called a ‘Bibliography’ in CMS, these are p</a:t>
          </a:r>
          <a:r>
            <a:rPr lang="en-US" dirty="0" smtClean="0"/>
            <a:t>resented at the very end of your work.  These are detailed notes identifying the author(s), title, publisher, and any other important information about the resources you have consulted. </a:t>
          </a:r>
          <a:endParaRPr lang="en-CA" dirty="0"/>
        </a:p>
      </dgm:t>
    </dgm:pt>
    <dgm:pt modelId="{E15A5A22-33BD-4FEE-8947-92334B9D7352}" type="parTrans" cxnId="{F9ECDD35-4326-4070-BCA1-BABDA0D92E3B}">
      <dgm:prSet/>
      <dgm:spPr/>
      <dgm:t>
        <a:bodyPr/>
        <a:lstStyle/>
        <a:p>
          <a:endParaRPr lang="en-CA"/>
        </a:p>
      </dgm:t>
    </dgm:pt>
    <dgm:pt modelId="{A872EE5A-34C5-4A1A-86C4-1F5AEA4BDECA}" type="sibTrans" cxnId="{F9ECDD35-4326-4070-BCA1-BABDA0D92E3B}">
      <dgm:prSet/>
      <dgm:spPr/>
      <dgm:t>
        <a:bodyPr/>
        <a:lstStyle/>
        <a:p>
          <a:endParaRPr lang="en-CA"/>
        </a:p>
      </dgm:t>
    </dgm:pt>
    <dgm:pt modelId="{C91DD0AC-C3ED-4C04-9409-F43DB89882E0}" type="pres">
      <dgm:prSet presAssocID="{E9B77F77-2A30-41E9-B233-42F3C17B7FE1}" presName="Name0" presStyleCnt="0">
        <dgm:presLayoutVars>
          <dgm:dir/>
          <dgm:animLvl val="lvl"/>
          <dgm:resizeHandles val="exact"/>
        </dgm:presLayoutVars>
      </dgm:prSet>
      <dgm:spPr/>
      <dgm:t>
        <a:bodyPr/>
        <a:lstStyle/>
        <a:p>
          <a:endParaRPr lang="en-CA"/>
        </a:p>
      </dgm:t>
    </dgm:pt>
    <dgm:pt modelId="{6560C2F0-6A5F-491E-AAA5-9ECE910AECB9}" type="pres">
      <dgm:prSet presAssocID="{0F75B1F8-7D31-44C4-A291-341C9B8D4F3A}" presName="linNode" presStyleCnt="0"/>
      <dgm:spPr/>
    </dgm:pt>
    <dgm:pt modelId="{988E0F77-EF8F-4A7A-A2E5-630E7D5264FF}" type="pres">
      <dgm:prSet presAssocID="{0F75B1F8-7D31-44C4-A291-341C9B8D4F3A}" presName="parentText" presStyleLbl="node1" presStyleIdx="0" presStyleCnt="1">
        <dgm:presLayoutVars>
          <dgm:chMax val="1"/>
          <dgm:bulletEnabled val="1"/>
        </dgm:presLayoutVars>
      </dgm:prSet>
      <dgm:spPr/>
      <dgm:t>
        <a:bodyPr/>
        <a:lstStyle/>
        <a:p>
          <a:endParaRPr lang="en-CA"/>
        </a:p>
      </dgm:t>
    </dgm:pt>
    <dgm:pt modelId="{52FDE09D-2469-4C32-B56E-3B2494C57031}" type="pres">
      <dgm:prSet presAssocID="{0F75B1F8-7D31-44C4-A291-341C9B8D4F3A}" presName="descendantText" presStyleLbl="alignAccFollowNode1" presStyleIdx="0" presStyleCnt="1">
        <dgm:presLayoutVars>
          <dgm:bulletEnabled val="1"/>
        </dgm:presLayoutVars>
      </dgm:prSet>
      <dgm:spPr/>
      <dgm:t>
        <a:bodyPr/>
        <a:lstStyle/>
        <a:p>
          <a:endParaRPr lang="en-CA"/>
        </a:p>
      </dgm:t>
    </dgm:pt>
  </dgm:ptLst>
  <dgm:cxnLst>
    <dgm:cxn modelId="{A6EA56A3-4714-449C-89DA-F3B537BDA27E}" type="presOf" srcId="{35D10703-0CF9-4209-ABC3-A3E7FEF66629}" destId="{52FDE09D-2469-4C32-B56E-3B2494C57031}" srcOrd="0" destOrd="1" presId="urn:microsoft.com/office/officeart/2005/8/layout/vList5"/>
    <dgm:cxn modelId="{D1507FE5-5F62-44EE-8C20-A532B78C7447}" srcId="{0F75B1F8-7D31-44C4-A291-341C9B8D4F3A}" destId="{5AB4AA90-30B3-4B35-8919-2C979E8C02C3}" srcOrd="0" destOrd="0" parTransId="{6A02D95C-6A87-462D-A737-A05547678418}" sibTransId="{1F47E419-AAFC-4FC2-8AE6-D9885F6C4647}"/>
    <dgm:cxn modelId="{3109066A-3262-4140-A3A2-2FF6CF0C9857}" srcId="{E9B77F77-2A30-41E9-B233-42F3C17B7FE1}" destId="{0F75B1F8-7D31-44C4-A291-341C9B8D4F3A}" srcOrd="0" destOrd="0" parTransId="{C56F068B-E8C5-4C61-B909-40F0A9687609}" sibTransId="{F0A8B8B0-8F35-42E6-8F9D-C274D4393CAA}"/>
    <dgm:cxn modelId="{A8A99088-0135-407C-A9CB-FBE35A6B9585}" type="presOf" srcId="{5AB4AA90-30B3-4B35-8919-2C979E8C02C3}" destId="{52FDE09D-2469-4C32-B56E-3B2494C57031}" srcOrd="0" destOrd="0" presId="urn:microsoft.com/office/officeart/2005/8/layout/vList5"/>
    <dgm:cxn modelId="{AD48DA6B-A6CD-4927-8A11-8E6FFA620CF8}" type="presOf" srcId="{E9B77F77-2A30-41E9-B233-42F3C17B7FE1}" destId="{C91DD0AC-C3ED-4C04-9409-F43DB89882E0}" srcOrd="0" destOrd="0" presId="urn:microsoft.com/office/officeart/2005/8/layout/vList5"/>
    <dgm:cxn modelId="{F90D4ED6-E27E-4B65-8430-2CD5269DFB4D}" type="presOf" srcId="{0F75B1F8-7D31-44C4-A291-341C9B8D4F3A}" destId="{988E0F77-EF8F-4A7A-A2E5-630E7D5264FF}" srcOrd="0" destOrd="0" presId="urn:microsoft.com/office/officeart/2005/8/layout/vList5"/>
    <dgm:cxn modelId="{F9ECDD35-4326-4070-BCA1-BABDA0D92E3B}" srcId="{0F75B1F8-7D31-44C4-A291-341C9B8D4F3A}" destId="{35D10703-0CF9-4209-ABC3-A3E7FEF66629}" srcOrd="1" destOrd="0" parTransId="{E15A5A22-33BD-4FEE-8947-92334B9D7352}" sibTransId="{A872EE5A-34C5-4A1A-86C4-1F5AEA4BDECA}"/>
    <dgm:cxn modelId="{DE93A259-28AA-46B0-998A-F31023D99453}" type="presParOf" srcId="{C91DD0AC-C3ED-4C04-9409-F43DB89882E0}" destId="{6560C2F0-6A5F-491E-AAA5-9ECE910AECB9}" srcOrd="0" destOrd="0" presId="urn:microsoft.com/office/officeart/2005/8/layout/vList5"/>
    <dgm:cxn modelId="{DC5A08E3-EB0C-43DA-A81B-E62E58C9A516}" type="presParOf" srcId="{6560C2F0-6A5F-491E-AAA5-9ECE910AECB9}" destId="{988E0F77-EF8F-4A7A-A2E5-630E7D5264FF}" srcOrd="0" destOrd="0" presId="urn:microsoft.com/office/officeart/2005/8/layout/vList5"/>
    <dgm:cxn modelId="{28B8B84D-04D5-48D5-BF6B-023A1D4C08E9}" type="presParOf" srcId="{6560C2F0-6A5F-491E-AAA5-9ECE910AECB9}" destId="{52FDE09D-2469-4C32-B56E-3B2494C57031}"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F8277AF-697A-4D80-8B73-7C592A64F4BF}"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CA"/>
        </a:p>
      </dgm:t>
    </dgm:pt>
    <dgm:pt modelId="{CDE7669C-7F87-4B48-8154-E790EA187559}">
      <dgm:prSet/>
      <dgm:spPr>
        <a:solidFill>
          <a:srgbClr val="FFFF00"/>
        </a:solidFill>
      </dgm:spPr>
      <dgm:t>
        <a:bodyPr/>
        <a:lstStyle/>
        <a:p>
          <a:pPr rtl="0"/>
          <a:r>
            <a:rPr lang="en-CA" dirty="0" smtClean="0">
              <a:solidFill>
                <a:schemeClr val="tx1"/>
              </a:solidFill>
            </a:rPr>
            <a:t>When the work is published by an organization, instead of an author, use the company’s name instead:</a:t>
          </a:r>
          <a:endParaRPr lang="en-CA" dirty="0">
            <a:solidFill>
              <a:schemeClr val="tx1"/>
            </a:solidFill>
          </a:endParaRPr>
        </a:p>
      </dgm:t>
    </dgm:pt>
    <dgm:pt modelId="{492D841D-630D-433A-8F0F-A52947FAF385}" type="parTrans" cxnId="{E9049B6F-A3A3-4346-B044-04C4F745B9BE}">
      <dgm:prSet/>
      <dgm:spPr/>
      <dgm:t>
        <a:bodyPr/>
        <a:lstStyle/>
        <a:p>
          <a:endParaRPr lang="en-CA"/>
        </a:p>
      </dgm:t>
    </dgm:pt>
    <dgm:pt modelId="{17D06468-4A0D-4CFA-9674-D082F2C1CC4A}" type="sibTrans" cxnId="{E9049B6F-A3A3-4346-B044-04C4F745B9BE}">
      <dgm:prSet/>
      <dgm:spPr/>
      <dgm:t>
        <a:bodyPr/>
        <a:lstStyle/>
        <a:p>
          <a:endParaRPr lang="en-CA"/>
        </a:p>
      </dgm:t>
    </dgm:pt>
    <dgm:pt modelId="{F12F3C8E-24CB-49DB-9C7F-9EDE1F5E17C5}">
      <dgm:prSet/>
      <dgm:spPr>
        <a:solidFill>
          <a:srgbClr val="F0FF33">
            <a:alpha val="89804"/>
          </a:srgbClr>
        </a:solidFill>
      </dgm:spPr>
      <dgm:t>
        <a:bodyPr/>
        <a:lstStyle/>
        <a:p>
          <a:pPr rtl="0"/>
          <a:r>
            <a:rPr lang="en-CA" b="1" dirty="0" smtClean="0"/>
            <a:t>First Appearance</a:t>
          </a:r>
          <a:r>
            <a:rPr lang="en-CA" dirty="0" smtClean="0"/>
            <a:t>: McDonald’s, </a:t>
          </a:r>
          <a:r>
            <a:rPr lang="en-CA" i="1" dirty="0" smtClean="0"/>
            <a:t>Diabetes and Heart Disease: The Monopoly Prizes Everybody Can Win </a:t>
          </a:r>
          <a:r>
            <a:rPr lang="en-CA" i="0" dirty="0" smtClean="0"/>
            <a:t>(Oak Brook: Grimace University Press), 24. </a:t>
          </a:r>
          <a:endParaRPr lang="en-CA" dirty="0"/>
        </a:p>
      </dgm:t>
    </dgm:pt>
    <dgm:pt modelId="{245DA6C7-C0B1-41F3-9798-37FCC0ACB9B5}" type="parTrans" cxnId="{B93B4C2F-302F-43CF-A7AB-10AC25895037}">
      <dgm:prSet/>
      <dgm:spPr/>
      <dgm:t>
        <a:bodyPr/>
        <a:lstStyle/>
        <a:p>
          <a:endParaRPr lang="en-CA"/>
        </a:p>
      </dgm:t>
    </dgm:pt>
    <dgm:pt modelId="{192E248D-7F62-484F-AA73-604069DFFF37}" type="sibTrans" cxnId="{B93B4C2F-302F-43CF-A7AB-10AC25895037}">
      <dgm:prSet/>
      <dgm:spPr/>
      <dgm:t>
        <a:bodyPr/>
        <a:lstStyle/>
        <a:p>
          <a:endParaRPr lang="en-CA"/>
        </a:p>
      </dgm:t>
    </dgm:pt>
    <dgm:pt modelId="{F5ADF257-1D74-491E-B8D0-39A24A0F3403}">
      <dgm:prSet/>
      <dgm:spPr>
        <a:solidFill>
          <a:srgbClr val="F0FF33">
            <a:alpha val="89804"/>
          </a:srgbClr>
        </a:solidFill>
      </dgm:spPr>
      <dgm:t>
        <a:bodyPr/>
        <a:lstStyle/>
        <a:p>
          <a:pPr rtl="0"/>
          <a:r>
            <a:rPr lang="en-CA" b="1" dirty="0" smtClean="0"/>
            <a:t>Subsequent Non-consecutive Appearances</a:t>
          </a:r>
          <a:r>
            <a:rPr lang="en-CA" dirty="0" smtClean="0"/>
            <a:t>: McDonald’s, </a:t>
          </a:r>
          <a:r>
            <a:rPr lang="en-CA" i="1" dirty="0" smtClean="0"/>
            <a:t>Diabetes</a:t>
          </a:r>
          <a:r>
            <a:rPr lang="en-CA" i="0" dirty="0" smtClean="0"/>
            <a:t>, 27.</a:t>
          </a:r>
          <a:endParaRPr lang="en-CA" dirty="0"/>
        </a:p>
      </dgm:t>
    </dgm:pt>
    <dgm:pt modelId="{B62EF1DB-6557-400C-9E87-58F8C5847DCA}" type="parTrans" cxnId="{511DF89B-15F0-4F25-93FA-57080098777C}">
      <dgm:prSet/>
      <dgm:spPr/>
    </dgm:pt>
    <dgm:pt modelId="{5C3EFC9D-ACF9-44F3-8790-5C7DE5E1D6DD}" type="sibTrans" cxnId="{511DF89B-15F0-4F25-93FA-57080098777C}">
      <dgm:prSet/>
      <dgm:spPr/>
    </dgm:pt>
    <dgm:pt modelId="{6941DA5F-AAB0-4BC8-A9DC-51933969532B}" type="pres">
      <dgm:prSet presAssocID="{6F8277AF-697A-4D80-8B73-7C592A64F4BF}" presName="Name0" presStyleCnt="0">
        <dgm:presLayoutVars>
          <dgm:dir/>
          <dgm:animLvl val="lvl"/>
          <dgm:resizeHandles val="exact"/>
        </dgm:presLayoutVars>
      </dgm:prSet>
      <dgm:spPr/>
      <dgm:t>
        <a:bodyPr/>
        <a:lstStyle/>
        <a:p>
          <a:endParaRPr lang="en-CA"/>
        </a:p>
      </dgm:t>
    </dgm:pt>
    <dgm:pt modelId="{F12BDE52-D73E-4F8A-AEDB-0F1C2A4531D6}" type="pres">
      <dgm:prSet presAssocID="{CDE7669C-7F87-4B48-8154-E790EA187559}" presName="linNode" presStyleCnt="0"/>
      <dgm:spPr/>
    </dgm:pt>
    <dgm:pt modelId="{77EC433F-81A8-4462-970B-49A2D151F173}" type="pres">
      <dgm:prSet presAssocID="{CDE7669C-7F87-4B48-8154-E790EA187559}" presName="parentText" presStyleLbl="node1" presStyleIdx="0" presStyleCnt="1">
        <dgm:presLayoutVars>
          <dgm:chMax val="1"/>
          <dgm:bulletEnabled val="1"/>
        </dgm:presLayoutVars>
      </dgm:prSet>
      <dgm:spPr/>
      <dgm:t>
        <a:bodyPr/>
        <a:lstStyle/>
        <a:p>
          <a:endParaRPr lang="en-CA"/>
        </a:p>
      </dgm:t>
    </dgm:pt>
    <dgm:pt modelId="{443E538C-832A-48BD-85F6-735F99A7ABE3}" type="pres">
      <dgm:prSet presAssocID="{CDE7669C-7F87-4B48-8154-E790EA187559}" presName="descendantText" presStyleLbl="alignAccFollowNode1" presStyleIdx="0" presStyleCnt="1">
        <dgm:presLayoutVars>
          <dgm:bulletEnabled val="1"/>
        </dgm:presLayoutVars>
      </dgm:prSet>
      <dgm:spPr/>
      <dgm:t>
        <a:bodyPr/>
        <a:lstStyle/>
        <a:p>
          <a:endParaRPr lang="en-CA"/>
        </a:p>
      </dgm:t>
    </dgm:pt>
  </dgm:ptLst>
  <dgm:cxnLst>
    <dgm:cxn modelId="{F0CF086A-DF65-4585-84DC-C8A1621FD549}" type="presOf" srcId="{F12F3C8E-24CB-49DB-9C7F-9EDE1F5E17C5}" destId="{443E538C-832A-48BD-85F6-735F99A7ABE3}" srcOrd="0" destOrd="0" presId="urn:microsoft.com/office/officeart/2005/8/layout/vList5"/>
    <dgm:cxn modelId="{1D262061-17E2-4A60-A53E-CB8A770E41C3}" type="presOf" srcId="{F5ADF257-1D74-491E-B8D0-39A24A0F3403}" destId="{443E538C-832A-48BD-85F6-735F99A7ABE3}" srcOrd="0" destOrd="1" presId="urn:microsoft.com/office/officeart/2005/8/layout/vList5"/>
    <dgm:cxn modelId="{B93B4C2F-302F-43CF-A7AB-10AC25895037}" srcId="{CDE7669C-7F87-4B48-8154-E790EA187559}" destId="{F12F3C8E-24CB-49DB-9C7F-9EDE1F5E17C5}" srcOrd="0" destOrd="0" parTransId="{245DA6C7-C0B1-41F3-9798-37FCC0ACB9B5}" sibTransId="{192E248D-7F62-484F-AA73-604069DFFF37}"/>
    <dgm:cxn modelId="{CBF760E7-DACD-414C-9ACF-9E8F2601B34D}" type="presOf" srcId="{6F8277AF-697A-4D80-8B73-7C592A64F4BF}" destId="{6941DA5F-AAB0-4BC8-A9DC-51933969532B}" srcOrd="0" destOrd="0" presId="urn:microsoft.com/office/officeart/2005/8/layout/vList5"/>
    <dgm:cxn modelId="{3706FF8E-AC38-4AD9-90F7-44C27A9AFC42}" type="presOf" srcId="{CDE7669C-7F87-4B48-8154-E790EA187559}" destId="{77EC433F-81A8-4462-970B-49A2D151F173}" srcOrd="0" destOrd="0" presId="urn:microsoft.com/office/officeart/2005/8/layout/vList5"/>
    <dgm:cxn modelId="{511DF89B-15F0-4F25-93FA-57080098777C}" srcId="{CDE7669C-7F87-4B48-8154-E790EA187559}" destId="{F5ADF257-1D74-491E-B8D0-39A24A0F3403}" srcOrd="1" destOrd="0" parTransId="{B62EF1DB-6557-400C-9E87-58F8C5847DCA}" sibTransId="{5C3EFC9D-ACF9-44F3-8790-5C7DE5E1D6DD}"/>
    <dgm:cxn modelId="{E9049B6F-A3A3-4346-B044-04C4F745B9BE}" srcId="{6F8277AF-697A-4D80-8B73-7C592A64F4BF}" destId="{CDE7669C-7F87-4B48-8154-E790EA187559}" srcOrd="0" destOrd="0" parTransId="{492D841D-630D-433A-8F0F-A52947FAF385}" sibTransId="{17D06468-4A0D-4CFA-9674-D082F2C1CC4A}"/>
    <dgm:cxn modelId="{3BE26DB2-26C6-47BB-811D-4147254D37E5}" type="presParOf" srcId="{6941DA5F-AAB0-4BC8-A9DC-51933969532B}" destId="{F12BDE52-D73E-4F8A-AEDB-0F1C2A4531D6}" srcOrd="0" destOrd="0" presId="urn:microsoft.com/office/officeart/2005/8/layout/vList5"/>
    <dgm:cxn modelId="{4DCBEEE7-584A-4C2F-BC09-9FC0BAFD23BB}" type="presParOf" srcId="{F12BDE52-D73E-4F8A-AEDB-0F1C2A4531D6}" destId="{77EC433F-81A8-4462-970B-49A2D151F173}" srcOrd="0" destOrd="0" presId="urn:microsoft.com/office/officeart/2005/8/layout/vList5"/>
    <dgm:cxn modelId="{2361679D-60C1-4431-8A59-D5B5D5B4CAE2}" type="presParOf" srcId="{F12BDE52-D73E-4F8A-AEDB-0F1C2A4531D6}" destId="{443E538C-832A-48BD-85F6-735F99A7ABE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AEDED79-F410-46E3-A564-4DFAD91181D1}"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CA"/>
        </a:p>
      </dgm:t>
    </dgm:pt>
    <dgm:pt modelId="{0874594E-0AD5-4DA8-ACF0-D886E7A70BEB}">
      <dgm:prSet/>
      <dgm:spPr>
        <a:solidFill>
          <a:srgbClr val="FF0000"/>
        </a:solidFill>
      </dgm:spPr>
      <dgm:t>
        <a:bodyPr/>
        <a:lstStyle/>
        <a:p>
          <a:pPr rtl="0"/>
          <a:r>
            <a:rPr lang="en-CA" dirty="0" smtClean="0"/>
            <a:t>When there is no author or organization, use the title, or an abbreviation of the title, in place of the author.  The title should be in “quote marks”:</a:t>
          </a:r>
          <a:endParaRPr lang="en-CA" dirty="0"/>
        </a:p>
      </dgm:t>
    </dgm:pt>
    <dgm:pt modelId="{22DB3102-3AE8-4AA7-9792-516DA9E52DBC}" type="parTrans" cxnId="{46B03D2D-B698-44AA-B501-B546A73D1955}">
      <dgm:prSet/>
      <dgm:spPr/>
      <dgm:t>
        <a:bodyPr/>
        <a:lstStyle/>
        <a:p>
          <a:endParaRPr lang="en-CA"/>
        </a:p>
      </dgm:t>
    </dgm:pt>
    <dgm:pt modelId="{41EB3D1C-CC10-49F7-BB7F-087C1BDC1617}" type="sibTrans" cxnId="{46B03D2D-B698-44AA-B501-B546A73D1955}">
      <dgm:prSet/>
      <dgm:spPr/>
      <dgm:t>
        <a:bodyPr/>
        <a:lstStyle/>
        <a:p>
          <a:endParaRPr lang="en-CA"/>
        </a:p>
      </dgm:t>
    </dgm:pt>
    <dgm:pt modelId="{DBB03DC4-FAC3-42F3-89DD-E75B511B12D9}">
      <dgm:prSet/>
      <dgm:spPr>
        <a:solidFill>
          <a:srgbClr val="F57777">
            <a:alpha val="89804"/>
          </a:srgbClr>
        </a:solidFill>
      </dgm:spPr>
      <dgm:t>
        <a:bodyPr/>
        <a:lstStyle/>
        <a:p>
          <a:pPr rtl="0"/>
          <a:r>
            <a:rPr lang="en-CA" b="1" dirty="0" smtClean="0"/>
            <a:t>First Appearance</a:t>
          </a:r>
          <a:r>
            <a:rPr lang="en-CA" dirty="0" smtClean="0"/>
            <a:t>: “Why Fact-checking Is Important,” </a:t>
          </a:r>
          <a:r>
            <a:rPr lang="en-CA" i="1" dirty="0" smtClean="0"/>
            <a:t>Rolling Stone</a:t>
          </a:r>
          <a:r>
            <a:rPr lang="en-CA" i="0" dirty="0" smtClean="0"/>
            <a:t>, November 19, 2014, 34.</a:t>
          </a:r>
          <a:r>
            <a:rPr lang="en-CA" dirty="0" smtClean="0"/>
            <a:t> </a:t>
          </a:r>
          <a:endParaRPr lang="en-CA" dirty="0"/>
        </a:p>
      </dgm:t>
    </dgm:pt>
    <dgm:pt modelId="{40CADF25-55DC-4E3D-90E5-B4081C695673}" type="parTrans" cxnId="{833ED36E-E3EF-4631-81E7-41836D35F423}">
      <dgm:prSet/>
      <dgm:spPr/>
      <dgm:t>
        <a:bodyPr/>
        <a:lstStyle/>
        <a:p>
          <a:endParaRPr lang="en-CA"/>
        </a:p>
      </dgm:t>
    </dgm:pt>
    <dgm:pt modelId="{758DE237-0B15-4B0C-AB06-5BDE24A40437}" type="sibTrans" cxnId="{833ED36E-E3EF-4631-81E7-41836D35F423}">
      <dgm:prSet/>
      <dgm:spPr/>
      <dgm:t>
        <a:bodyPr/>
        <a:lstStyle/>
        <a:p>
          <a:endParaRPr lang="en-CA"/>
        </a:p>
      </dgm:t>
    </dgm:pt>
    <dgm:pt modelId="{76547545-E841-4095-97FD-933C5745DF55}">
      <dgm:prSet/>
      <dgm:spPr>
        <a:solidFill>
          <a:srgbClr val="F57777">
            <a:alpha val="89804"/>
          </a:srgbClr>
        </a:solidFill>
      </dgm:spPr>
      <dgm:t>
        <a:bodyPr/>
        <a:lstStyle/>
        <a:p>
          <a:pPr rtl="0"/>
          <a:r>
            <a:rPr lang="en-CA" b="1" dirty="0" smtClean="0"/>
            <a:t>Subsequent Non-consecutive Appearances</a:t>
          </a:r>
          <a:r>
            <a:rPr lang="en-CA" dirty="0" smtClean="0"/>
            <a:t>: “Fact-checking,” 35.</a:t>
          </a:r>
          <a:endParaRPr lang="en-CA" dirty="0"/>
        </a:p>
      </dgm:t>
    </dgm:pt>
    <dgm:pt modelId="{4DC45315-D00A-4588-8AAC-7193703550E2}" type="parTrans" cxnId="{70103848-C569-4D20-AD61-3979880E0516}">
      <dgm:prSet/>
      <dgm:spPr/>
    </dgm:pt>
    <dgm:pt modelId="{BA502566-BEA3-44EA-B7E4-4B23AAC77B7E}" type="sibTrans" cxnId="{70103848-C569-4D20-AD61-3979880E0516}">
      <dgm:prSet/>
      <dgm:spPr/>
    </dgm:pt>
    <dgm:pt modelId="{E6B27137-8370-42BB-B63E-F4F0042F7532}" type="pres">
      <dgm:prSet presAssocID="{9AEDED79-F410-46E3-A564-4DFAD91181D1}" presName="Name0" presStyleCnt="0">
        <dgm:presLayoutVars>
          <dgm:dir/>
          <dgm:animLvl val="lvl"/>
          <dgm:resizeHandles val="exact"/>
        </dgm:presLayoutVars>
      </dgm:prSet>
      <dgm:spPr/>
      <dgm:t>
        <a:bodyPr/>
        <a:lstStyle/>
        <a:p>
          <a:endParaRPr lang="en-CA"/>
        </a:p>
      </dgm:t>
    </dgm:pt>
    <dgm:pt modelId="{E5441427-A5A2-4345-8761-FA4CA8F86CE2}" type="pres">
      <dgm:prSet presAssocID="{0874594E-0AD5-4DA8-ACF0-D886E7A70BEB}" presName="linNode" presStyleCnt="0"/>
      <dgm:spPr/>
    </dgm:pt>
    <dgm:pt modelId="{46C9F688-EB01-4DD2-B981-2C9FD410D75D}" type="pres">
      <dgm:prSet presAssocID="{0874594E-0AD5-4DA8-ACF0-D886E7A70BEB}" presName="parentText" presStyleLbl="node1" presStyleIdx="0" presStyleCnt="1">
        <dgm:presLayoutVars>
          <dgm:chMax val="1"/>
          <dgm:bulletEnabled val="1"/>
        </dgm:presLayoutVars>
      </dgm:prSet>
      <dgm:spPr/>
      <dgm:t>
        <a:bodyPr/>
        <a:lstStyle/>
        <a:p>
          <a:endParaRPr lang="en-CA"/>
        </a:p>
      </dgm:t>
    </dgm:pt>
    <dgm:pt modelId="{6759D870-0C7B-4C54-993A-C43D0AE0F71F}" type="pres">
      <dgm:prSet presAssocID="{0874594E-0AD5-4DA8-ACF0-D886E7A70BEB}" presName="descendantText" presStyleLbl="alignAccFollowNode1" presStyleIdx="0" presStyleCnt="1">
        <dgm:presLayoutVars>
          <dgm:bulletEnabled val="1"/>
        </dgm:presLayoutVars>
      </dgm:prSet>
      <dgm:spPr/>
      <dgm:t>
        <a:bodyPr/>
        <a:lstStyle/>
        <a:p>
          <a:endParaRPr lang="en-CA"/>
        </a:p>
      </dgm:t>
    </dgm:pt>
  </dgm:ptLst>
  <dgm:cxnLst>
    <dgm:cxn modelId="{C2436F4B-8D10-4241-8E8B-4F73F3F38124}" type="presOf" srcId="{9AEDED79-F410-46E3-A564-4DFAD91181D1}" destId="{E6B27137-8370-42BB-B63E-F4F0042F7532}" srcOrd="0" destOrd="0" presId="urn:microsoft.com/office/officeart/2005/8/layout/vList5"/>
    <dgm:cxn modelId="{116E5C36-39E5-4EDA-AD9C-7CA1842EA2FB}" type="presOf" srcId="{DBB03DC4-FAC3-42F3-89DD-E75B511B12D9}" destId="{6759D870-0C7B-4C54-993A-C43D0AE0F71F}" srcOrd="0" destOrd="0" presId="urn:microsoft.com/office/officeart/2005/8/layout/vList5"/>
    <dgm:cxn modelId="{14B0A6C7-A2DC-4711-BA5C-9E1EEF19A54A}" type="presOf" srcId="{0874594E-0AD5-4DA8-ACF0-D886E7A70BEB}" destId="{46C9F688-EB01-4DD2-B981-2C9FD410D75D}" srcOrd="0" destOrd="0" presId="urn:microsoft.com/office/officeart/2005/8/layout/vList5"/>
    <dgm:cxn modelId="{46B03D2D-B698-44AA-B501-B546A73D1955}" srcId="{9AEDED79-F410-46E3-A564-4DFAD91181D1}" destId="{0874594E-0AD5-4DA8-ACF0-D886E7A70BEB}" srcOrd="0" destOrd="0" parTransId="{22DB3102-3AE8-4AA7-9792-516DA9E52DBC}" sibTransId="{41EB3D1C-CC10-49F7-BB7F-087C1BDC1617}"/>
    <dgm:cxn modelId="{BE0C9D5D-4EE9-4F1E-B137-3682CCC5A64B}" type="presOf" srcId="{76547545-E841-4095-97FD-933C5745DF55}" destId="{6759D870-0C7B-4C54-993A-C43D0AE0F71F}" srcOrd="0" destOrd="1" presId="urn:microsoft.com/office/officeart/2005/8/layout/vList5"/>
    <dgm:cxn modelId="{833ED36E-E3EF-4631-81E7-41836D35F423}" srcId="{0874594E-0AD5-4DA8-ACF0-D886E7A70BEB}" destId="{DBB03DC4-FAC3-42F3-89DD-E75B511B12D9}" srcOrd="0" destOrd="0" parTransId="{40CADF25-55DC-4E3D-90E5-B4081C695673}" sibTransId="{758DE237-0B15-4B0C-AB06-5BDE24A40437}"/>
    <dgm:cxn modelId="{70103848-C569-4D20-AD61-3979880E0516}" srcId="{0874594E-0AD5-4DA8-ACF0-D886E7A70BEB}" destId="{76547545-E841-4095-97FD-933C5745DF55}" srcOrd="1" destOrd="0" parTransId="{4DC45315-D00A-4588-8AAC-7193703550E2}" sibTransId="{BA502566-BEA3-44EA-B7E4-4B23AAC77B7E}"/>
    <dgm:cxn modelId="{62C84070-7151-46D1-B1AC-A10E8A439657}" type="presParOf" srcId="{E6B27137-8370-42BB-B63E-F4F0042F7532}" destId="{E5441427-A5A2-4345-8761-FA4CA8F86CE2}" srcOrd="0" destOrd="0" presId="urn:microsoft.com/office/officeart/2005/8/layout/vList5"/>
    <dgm:cxn modelId="{70C6EDE1-1A46-4E21-BE42-6F87C2508C8C}" type="presParOf" srcId="{E5441427-A5A2-4345-8761-FA4CA8F86CE2}" destId="{46C9F688-EB01-4DD2-B981-2C9FD410D75D}" srcOrd="0" destOrd="0" presId="urn:microsoft.com/office/officeart/2005/8/layout/vList5"/>
    <dgm:cxn modelId="{79AFC141-A1F6-44DC-8512-B3B6974A2011}" type="presParOf" srcId="{E5441427-A5A2-4345-8761-FA4CA8F86CE2}" destId="{6759D870-0C7B-4C54-993A-C43D0AE0F71F}"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C045D19-98BF-456D-B88A-57579C9BA823}"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CA"/>
        </a:p>
      </dgm:t>
    </dgm:pt>
    <dgm:pt modelId="{91A62780-52BD-4F82-AD44-AE19B1B7B4DF}">
      <dgm:prSet/>
      <dgm:spPr>
        <a:solidFill>
          <a:srgbClr val="00B050"/>
        </a:solidFill>
      </dgm:spPr>
      <dgm:t>
        <a:bodyPr/>
        <a:lstStyle/>
        <a:p>
          <a:pPr rtl="0"/>
          <a:r>
            <a:rPr lang="en-CA" dirty="0" smtClean="0"/>
            <a:t>When putting a translator or editor in place of an author, be sure to note their relationship to the work. </a:t>
          </a:r>
          <a:endParaRPr lang="en-CA" dirty="0"/>
        </a:p>
      </dgm:t>
    </dgm:pt>
    <dgm:pt modelId="{94FE2E9E-7946-482A-8E35-1FF8592DCCB7}" type="parTrans" cxnId="{5584BABF-B1D2-4B66-AD1F-F1701B2ECC25}">
      <dgm:prSet/>
      <dgm:spPr/>
      <dgm:t>
        <a:bodyPr/>
        <a:lstStyle/>
        <a:p>
          <a:endParaRPr lang="en-CA"/>
        </a:p>
      </dgm:t>
    </dgm:pt>
    <dgm:pt modelId="{A57CDBC0-2760-4CAC-BCAE-ECC5E80A8F63}" type="sibTrans" cxnId="{5584BABF-B1D2-4B66-AD1F-F1701B2ECC25}">
      <dgm:prSet/>
      <dgm:spPr/>
      <dgm:t>
        <a:bodyPr/>
        <a:lstStyle/>
        <a:p>
          <a:endParaRPr lang="en-CA"/>
        </a:p>
      </dgm:t>
    </dgm:pt>
    <dgm:pt modelId="{6EAFBAD4-FFC2-4290-B417-3696237D3972}">
      <dgm:prSet/>
      <dgm:spPr>
        <a:solidFill>
          <a:srgbClr val="6EE874">
            <a:alpha val="89804"/>
          </a:srgbClr>
        </a:solidFill>
      </dgm:spPr>
      <dgm:t>
        <a:bodyPr/>
        <a:lstStyle/>
        <a:p>
          <a:pPr rtl="0"/>
          <a:r>
            <a:rPr lang="en-CA" b="1" dirty="0" smtClean="0"/>
            <a:t>First Appearance</a:t>
          </a:r>
          <a:r>
            <a:rPr lang="en-CA" dirty="0" smtClean="0"/>
            <a:t>: Donald</a:t>
          </a:r>
          <a:r>
            <a:rPr lang="en-CA" baseline="0" dirty="0" smtClean="0"/>
            <a:t> Trump, ed., </a:t>
          </a:r>
          <a:r>
            <a:rPr lang="en-CA" i="1" baseline="0" dirty="0" smtClean="0"/>
            <a:t>Facts </a:t>
          </a:r>
          <a:r>
            <a:rPr lang="en-CA" i="0" baseline="0" dirty="0" smtClean="0"/>
            <a:t>(New York, Trump University Press, 2016), 45.</a:t>
          </a:r>
          <a:endParaRPr lang="en-CA" dirty="0"/>
        </a:p>
      </dgm:t>
    </dgm:pt>
    <dgm:pt modelId="{09E2542D-F78D-418C-BF20-3CD27CF64F64}" type="parTrans" cxnId="{B5459C91-4133-484F-92A1-BAB959239CDB}">
      <dgm:prSet/>
      <dgm:spPr/>
      <dgm:t>
        <a:bodyPr/>
        <a:lstStyle/>
        <a:p>
          <a:endParaRPr lang="en-CA"/>
        </a:p>
      </dgm:t>
    </dgm:pt>
    <dgm:pt modelId="{77A0B426-728A-4681-9F12-B105F0B2FF28}" type="sibTrans" cxnId="{B5459C91-4133-484F-92A1-BAB959239CDB}">
      <dgm:prSet/>
      <dgm:spPr/>
      <dgm:t>
        <a:bodyPr/>
        <a:lstStyle/>
        <a:p>
          <a:endParaRPr lang="en-CA"/>
        </a:p>
      </dgm:t>
    </dgm:pt>
    <dgm:pt modelId="{75336569-7BC0-4E36-B741-CF1A49F90B6C}">
      <dgm:prSet/>
      <dgm:spPr>
        <a:solidFill>
          <a:srgbClr val="6EE874">
            <a:alpha val="89804"/>
          </a:srgbClr>
        </a:solidFill>
      </dgm:spPr>
      <dgm:t>
        <a:bodyPr/>
        <a:lstStyle/>
        <a:p>
          <a:pPr rtl="0"/>
          <a:r>
            <a:rPr lang="en-CA" b="1" dirty="0" smtClean="0"/>
            <a:t>Subsequent Non-consecutive Appearances</a:t>
          </a:r>
          <a:r>
            <a:rPr lang="en-CA" dirty="0" smtClean="0"/>
            <a:t>: Trump, </a:t>
          </a:r>
          <a:r>
            <a:rPr lang="en-CA" i="1" dirty="0" smtClean="0"/>
            <a:t>Facts</a:t>
          </a:r>
          <a:r>
            <a:rPr lang="en-CA" i="0" dirty="0" smtClean="0"/>
            <a:t>, 47.</a:t>
          </a:r>
          <a:endParaRPr lang="en-CA" dirty="0"/>
        </a:p>
      </dgm:t>
    </dgm:pt>
    <dgm:pt modelId="{48C56AB3-2856-46B3-B8AD-0C832A7AF9BB}" type="parTrans" cxnId="{3BFE43BF-6C5B-4FCE-AA87-217097AD9056}">
      <dgm:prSet/>
      <dgm:spPr/>
    </dgm:pt>
    <dgm:pt modelId="{C3961CBF-E83F-43F5-AB24-5A6FA73D3D9F}" type="sibTrans" cxnId="{3BFE43BF-6C5B-4FCE-AA87-217097AD9056}">
      <dgm:prSet/>
      <dgm:spPr/>
    </dgm:pt>
    <dgm:pt modelId="{AFAF2A65-43B1-4245-80D6-CB26F89FB80E}" type="pres">
      <dgm:prSet presAssocID="{9C045D19-98BF-456D-B88A-57579C9BA823}" presName="Name0" presStyleCnt="0">
        <dgm:presLayoutVars>
          <dgm:dir/>
          <dgm:animLvl val="lvl"/>
          <dgm:resizeHandles val="exact"/>
        </dgm:presLayoutVars>
      </dgm:prSet>
      <dgm:spPr/>
      <dgm:t>
        <a:bodyPr/>
        <a:lstStyle/>
        <a:p>
          <a:endParaRPr lang="en-CA"/>
        </a:p>
      </dgm:t>
    </dgm:pt>
    <dgm:pt modelId="{838A146F-1BCA-4A22-A14F-C6558B47BDB4}" type="pres">
      <dgm:prSet presAssocID="{91A62780-52BD-4F82-AD44-AE19B1B7B4DF}" presName="linNode" presStyleCnt="0"/>
      <dgm:spPr/>
    </dgm:pt>
    <dgm:pt modelId="{F54DA068-3E56-40A7-8A4D-B01D48C12072}" type="pres">
      <dgm:prSet presAssocID="{91A62780-52BD-4F82-AD44-AE19B1B7B4DF}" presName="parentText" presStyleLbl="node1" presStyleIdx="0" presStyleCnt="1">
        <dgm:presLayoutVars>
          <dgm:chMax val="1"/>
          <dgm:bulletEnabled val="1"/>
        </dgm:presLayoutVars>
      </dgm:prSet>
      <dgm:spPr/>
      <dgm:t>
        <a:bodyPr/>
        <a:lstStyle/>
        <a:p>
          <a:endParaRPr lang="en-CA"/>
        </a:p>
      </dgm:t>
    </dgm:pt>
    <dgm:pt modelId="{05F7B3CC-C595-4F78-A088-E81CA1480276}" type="pres">
      <dgm:prSet presAssocID="{91A62780-52BD-4F82-AD44-AE19B1B7B4DF}" presName="descendantText" presStyleLbl="alignAccFollowNode1" presStyleIdx="0" presStyleCnt="1" custScaleY="98550">
        <dgm:presLayoutVars>
          <dgm:bulletEnabled val="1"/>
        </dgm:presLayoutVars>
      </dgm:prSet>
      <dgm:spPr/>
      <dgm:t>
        <a:bodyPr/>
        <a:lstStyle/>
        <a:p>
          <a:endParaRPr lang="en-CA"/>
        </a:p>
      </dgm:t>
    </dgm:pt>
  </dgm:ptLst>
  <dgm:cxnLst>
    <dgm:cxn modelId="{8F22AB3A-68B2-4BEF-A667-E124AD56F024}" type="presOf" srcId="{9C045D19-98BF-456D-B88A-57579C9BA823}" destId="{AFAF2A65-43B1-4245-80D6-CB26F89FB80E}" srcOrd="0" destOrd="0" presId="urn:microsoft.com/office/officeart/2005/8/layout/vList5"/>
    <dgm:cxn modelId="{D77A0DE2-F7A5-41E4-8650-87BED850A692}" type="presOf" srcId="{91A62780-52BD-4F82-AD44-AE19B1B7B4DF}" destId="{F54DA068-3E56-40A7-8A4D-B01D48C12072}" srcOrd="0" destOrd="0" presId="urn:microsoft.com/office/officeart/2005/8/layout/vList5"/>
    <dgm:cxn modelId="{5584BABF-B1D2-4B66-AD1F-F1701B2ECC25}" srcId="{9C045D19-98BF-456D-B88A-57579C9BA823}" destId="{91A62780-52BD-4F82-AD44-AE19B1B7B4DF}" srcOrd="0" destOrd="0" parTransId="{94FE2E9E-7946-482A-8E35-1FF8592DCCB7}" sibTransId="{A57CDBC0-2760-4CAC-BCAE-ECC5E80A8F63}"/>
    <dgm:cxn modelId="{B5459C91-4133-484F-92A1-BAB959239CDB}" srcId="{91A62780-52BD-4F82-AD44-AE19B1B7B4DF}" destId="{6EAFBAD4-FFC2-4290-B417-3696237D3972}" srcOrd="0" destOrd="0" parTransId="{09E2542D-F78D-418C-BF20-3CD27CF64F64}" sibTransId="{77A0B426-728A-4681-9F12-B105F0B2FF28}"/>
    <dgm:cxn modelId="{F8361C67-6F47-446A-A15A-D7866A8BBFFC}" type="presOf" srcId="{6EAFBAD4-FFC2-4290-B417-3696237D3972}" destId="{05F7B3CC-C595-4F78-A088-E81CA1480276}" srcOrd="0" destOrd="0" presId="urn:microsoft.com/office/officeart/2005/8/layout/vList5"/>
    <dgm:cxn modelId="{3BFE43BF-6C5B-4FCE-AA87-217097AD9056}" srcId="{91A62780-52BD-4F82-AD44-AE19B1B7B4DF}" destId="{75336569-7BC0-4E36-B741-CF1A49F90B6C}" srcOrd="1" destOrd="0" parTransId="{48C56AB3-2856-46B3-B8AD-0C832A7AF9BB}" sibTransId="{C3961CBF-E83F-43F5-AB24-5A6FA73D3D9F}"/>
    <dgm:cxn modelId="{1486A2FD-A919-4C7B-B337-CEB4E3F60312}" type="presOf" srcId="{75336569-7BC0-4E36-B741-CF1A49F90B6C}" destId="{05F7B3CC-C595-4F78-A088-E81CA1480276}" srcOrd="0" destOrd="1" presId="urn:microsoft.com/office/officeart/2005/8/layout/vList5"/>
    <dgm:cxn modelId="{D5DF234C-A83D-42CB-AEF0-462EE6672FB3}" type="presParOf" srcId="{AFAF2A65-43B1-4245-80D6-CB26F89FB80E}" destId="{838A146F-1BCA-4A22-A14F-C6558B47BDB4}" srcOrd="0" destOrd="0" presId="urn:microsoft.com/office/officeart/2005/8/layout/vList5"/>
    <dgm:cxn modelId="{3B397B09-ADC0-4FD1-83AB-2961526A4AB9}" type="presParOf" srcId="{838A146F-1BCA-4A22-A14F-C6558B47BDB4}" destId="{F54DA068-3E56-40A7-8A4D-B01D48C12072}" srcOrd="0" destOrd="0" presId="urn:microsoft.com/office/officeart/2005/8/layout/vList5"/>
    <dgm:cxn modelId="{449CC1EB-B39C-4181-BCB0-863BC1057E8A}" type="presParOf" srcId="{838A146F-1BCA-4A22-A14F-C6558B47BDB4}" destId="{05F7B3CC-C595-4F78-A088-E81CA1480276}"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C045D19-98BF-456D-B88A-57579C9BA823}"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CA"/>
        </a:p>
      </dgm:t>
    </dgm:pt>
    <dgm:pt modelId="{91A62780-52BD-4F82-AD44-AE19B1B7B4DF}">
      <dgm:prSet/>
      <dgm:spPr>
        <a:solidFill>
          <a:srgbClr val="00B050"/>
        </a:solidFill>
      </dgm:spPr>
      <dgm:t>
        <a:bodyPr/>
        <a:lstStyle/>
        <a:p>
          <a:pPr rtl="0"/>
          <a:r>
            <a:rPr lang="en-CA" dirty="0" smtClean="0"/>
            <a:t>When providing a translator’s or editors’ name in addition to the author, the author comes first. </a:t>
          </a:r>
          <a:endParaRPr lang="en-CA" dirty="0"/>
        </a:p>
      </dgm:t>
    </dgm:pt>
    <dgm:pt modelId="{94FE2E9E-7946-482A-8E35-1FF8592DCCB7}" type="parTrans" cxnId="{5584BABF-B1D2-4B66-AD1F-F1701B2ECC25}">
      <dgm:prSet/>
      <dgm:spPr/>
      <dgm:t>
        <a:bodyPr/>
        <a:lstStyle/>
        <a:p>
          <a:endParaRPr lang="en-CA"/>
        </a:p>
      </dgm:t>
    </dgm:pt>
    <dgm:pt modelId="{A57CDBC0-2760-4CAC-BCAE-ECC5E80A8F63}" type="sibTrans" cxnId="{5584BABF-B1D2-4B66-AD1F-F1701B2ECC25}">
      <dgm:prSet/>
      <dgm:spPr/>
      <dgm:t>
        <a:bodyPr/>
        <a:lstStyle/>
        <a:p>
          <a:endParaRPr lang="en-CA"/>
        </a:p>
      </dgm:t>
    </dgm:pt>
    <dgm:pt modelId="{6EAFBAD4-FFC2-4290-B417-3696237D3972}">
      <dgm:prSet/>
      <dgm:spPr>
        <a:solidFill>
          <a:srgbClr val="6EE874">
            <a:alpha val="89804"/>
          </a:srgbClr>
        </a:solidFill>
      </dgm:spPr>
      <dgm:t>
        <a:bodyPr/>
        <a:lstStyle/>
        <a:p>
          <a:pPr rtl="0"/>
          <a:r>
            <a:rPr lang="en-CA" b="1" dirty="0" smtClean="0"/>
            <a:t>First Appearance</a:t>
          </a:r>
          <a:r>
            <a:rPr lang="en-CA" dirty="0" smtClean="0"/>
            <a:t>: Hilary Clinton, </a:t>
          </a:r>
          <a:r>
            <a:rPr lang="en-CA" i="1" dirty="0" smtClean="0"/>
            <a:t>My Life</a:t>
          </a:r>
          <a:r>
            <a:rPr lang="en-CA" i="0" dirty="0" smtClean="0"/>
            <a:t>, trans. Vladimir Putin (Moscow, The </a:t>
          </a:r>
          <a:r>
            <a:rPr lang="en-CA" i="0" dirty="0" err="1" smtClean="0"/>
            <a:t>Bulshevik</a:t>
          </a:r>
          <a:r>
            <a:rPr lang="en-CA" i="0" dirty="0" smtClean="0"/>
            <a:t> Propaganda Press, 2016), 23.</a:t>
          </a:r>
          <a:endParaRPr lang="en-CA" dirty="0"/>
        </a:p>
      </dgm:t>
    </dgm:pt>
    <dgm:pt modelId="{09E2542D-F78D-418C-BF20-3CD27CF64F64}" type="parTrans" cxnId="{B5459C91-4133-484F-92A1-BAB959239CDB}">
      <dgm:prSet/>
      <dgm:spPr/>
      <dgm:t>
        <a:bodyPr/>
        <a:lstStyle/>
        <a:p>
          <a:endParaRPr lang="en-CA"/>
        </a:p>
      </dgm:t>
    </dgm:pt>
    <dgm:pt modelId="{77A0B426-728A-4681-9F12-B105F0B2FF28}" type="sibTrans" cxnId="{B5459C91-4133-484F-92A1-BAB959239CDB}">
      <dgm:prSet/>
      <dgm:spPr/>
      <dgm:t>
        <a:bodyPr/>
        <a:lstStyle/>
        <a:p>
          <a:endParaRPr lang="en-CA"/>
        </a:p>
      </dgm:t>
    </dgm:pt>
    <dgm:pt modelId="{E903C41D-D138-4920-89D9-4AA1925B096E}">
      <dgm:prSet/>
      <dgm:spPr>
        <a:solidFill>
          <a:srgbClr val="6EE874">
            <a:alpha val="89804"/>
          </a:srgbClr>
        </a:solidFill>
      </dgm:spPr>
      <dgm:t>
        <a:bodyPr/>
        <a:lstStyle/>
        <a:p>
          <a:pPr rtl="0"/>
          <a:r>
            <a:rPr lang="en-CA" b="1" dirty="0" smtClean="0"/>
            <a:t>Subsequent Non-consecutive Appearances</a:t>
          </a:r>
          <a:r>
            <a:rPr lang="en-CA" dirty="0" smtClean="0"/>
            <a:t>: Clinton, </a:t>
          </a:r>
          <a:r>
            <a:rPr lang="en-CA" i="1" dirty="0" smtClean="0"/>
            <a:t>My Life</a:t>
          </a:r>
          <a:r>
            <a:rPr lang="en-CA" i="0" dirty="0" smtClean="0"/>
            <a:t>, 27. </a:t>
          </a:r>
          <a:endParaRPr lang="en-CA" dirty="0"/>
        </a:p>
      </dgm:t>
    </dgm:pt>
    <dgm:pt modelId="{3A1C14C1-6C6D-4DAE-8C76-5D42E846C149}" type="parTrans" cxnId="{5F4E6058-AF94-4FEC-A359-0112D0F97794}">
      <dgm:prSet/>
      <dgm:spPr/>
    </dgm:pt>
    <dgm:pt modelId="{AFF9C3D3-E275-4870-B33C-3A8EF478C5DD}" type="sibTrans" cxnId="{5F4E6058-AF94-4FEC-A359-0112D0F97794}">
      <dgm:prSet/>
      <dgm:spPr/>
    </dgm:pt>
    <dgm:pt modelId="{AFAF2A65-43B1-4245-80D6-CB26F89FB80E}" type="pres">
      <dgm:prSet presAssocID="{9C045D19-98BF-456D-B88A-57579C9BA823}" presName="Name0" presStyleCnt="0">
        <dgm:presLayoutVars>
          <dgm:dir/>
          <dgm:animLvl val="lvl"/>
          <dgm:resizeHandles val="exact"/>
        </dgm:presLayoutVars>
      </dgm:prSet>
      <dgm:spPr/>
      <dgm:t>
        <a:bodyPr/>
        <a:lstStyle/>
        <a:p>
          <a:endParaRPr lang="en-CA"/>
        </a:p>
      </dgm:t>
    </dgm:pt>
    <dgm:pt modelId="{838A146F-1BCA-4A22-A14F-C6558B47BDB4}" type="pres">
      <dgm:prSet presAssocID="{91A62780-52BD-4F82-AD44-AE19B1B7B4DF}" presName="linNode" presStyleCnt="0"/>
      <dgm:spPr/>
    </dgm:pt>
    <dgm:pt modelId="{F54DA068-3E56-40A7-8A4D-B01D48C12072}" type="pres">
      <dgm:prSet presAssocID="{91A62780-52BD-4F82-AD44-AE19B1B7B4DF}" presName="parentText" presStyleLbl="node1" presStyleIdx="0" presStyleCnt="1">
        <dgm:presLayoutVars>
          <dgm:chMax val="1"/>
          <dgm:bulletEnabled val="1"/>
        </dgm:presLayoutVars>
      </dgm:prSet>
      <dgm:spPr/>
      <dgm:t>
        <a:bodyPr/>
        <a:lstStyle/>
        <a:p>
          <a:endParaRPr lang="en-CA"/>
        </a:p>
      </dgm:t>
    </dgm:pt>
    <dgm:pt modelId="{05F7B3CC-C595-4F78-A088-E81CA1480276}" type="pres">
      <dgm:prSet presAssocID="{91A62780-52BD-4F82-AD44-AE19B1B7B4DF}" presName="descendantText" presStyleLbl="alignAccFollowNode1" presStyleIdx="0" presStyleCnt="1" custScaleY="98550">
        <dgm:presLayoutVars>
          <dgm:bulletEnabled val="1"/>
        </dgm:presLayoutVars>
      </dgm:prSet>
      <dgm:spPr/>
      <dgm:t>
        <a:bodyPr/>
        <a:lstStyle/>
        <a:p>
          <a:endParaRPr lang="en-CA"/>
        </a:p>
      </dgm:t>
    </dgm:pt>
  </dgm:ptLst>
  <dgm:cxnLst>
    <dgm:cxn modelId="{BFA1ED66-0BE1-41D9-8A59-7FA021CED62C}" type="presOf" srcId="{9C045D19-98BF-456D-B88A-57579C9BA823}" destId="{AFAF2A65-43B1-4245-80D6-CB26F89FB80E}" srcOrd="0" destOrd="0" presId="urn:microsoft.com/office/officeart/2005/8/layout/vList5"/>
    <dgm:cxn modelId="{5F4E6058-AF94-4FEC-A359-0112D0F97794}" srcId="{91A62780-52BD-4F82-AD44-AE19B1B7B4DF}" destId="{E903C41D-D138-4920-89D9-4AA1925B096E}" srcOrd="1" destOrd="0" parTransId="{3A1C14C1-6C6D-4DAE-8C76-5D42E846C149}" sibTransId="{AFF9C3D3-E275-4870-B33C-3A8EF478C5DD}"/>
    <dgm:cxn modelId="{5584BABF-B1D2-4B66-AD1F-F1701B2ECC25}" srcId="{9C045D19-98BF-456D-B88A-57579C9BA823}" destId="{91A62780-52BD-4F82-AD44-AE19B1B7B4DF}" srcOrd="0" destOrd="0" parTransId="{94FE2E9E-7946-482A-8E35-1FF8592DCCB7}" sibTransId="{A57CDBC0-2760-4CAC-BCAE-ECC5E80A8F63}"/>
    <dgm:cxn modelId="{B5459C91-4133-484F-92A1-BAB959239CDB}" srcId="{91A62780-52BD-4F82-AD44-AE19B1B7B4DF}" destId="{6EAFBAD4-FFC2-4290-B417-3696237D3972}" srcOrd="0" destOrd="0" parTransId="{09E2542D-F78D-418C-BF20-3CD27CF64F64}" sibTransId="{77A0B426-728A-4681-9F12-B105F0B2FF28}"/>
    <dgm:cxn modelId="{9494728C-02BF-43AD-992D-BC917B8986AD}" type="presOf" srcId="{6EAFBAD4-FFC2-4290-B417-3696237D3972}" destId="{05F7B3CC-C595-4F78-A088-E81CA1480276}" srcOrd="0" destOrd="0" presId="urn:microsoft.com/office/officeart/2005/8/layout/vList5"/>
    <dgm:cxn modelId="{0A5022FB-F42E-4CDF-A4EA-97A308FA6395}" type="presOf" srcId="{E903C41D-D138-4920-89D9-4AA1925B096E}" destId="{05F7B3CC-C595-4F78-A088-E81CA1480276}" srcOrd="0" destOrd="1" presId="urn:microsoft.com/office/officeart/2005/8/layout/vList5"/>
    <dgm:cxn modelId="{9C0F16DE-F191-4846-B14D-A3D125988B08}" type="presOf" srcId="{91A62780-52BD-4F82-AD44-AE19B1B7B4DF}" destId="{F54DA068-3E56-40A7-8A4D-B01D48C12072}" srcOrd="0" destOrd="0" presId="urn:microsoft.com/office/officeart/2005/8/layout/vList5"/>
    <dgm:cxn modelId="{6F6B5973-9119-4704-9CE9-7455A7B5FBE4}" type="presParOf" srcId="{AFAF2A65-43B1-4245-80D6-CB26F89FB80E}" destId="{838A146F-1BCA-4A22-A14F-C6558B47BDB4}" srcOrd="0" destOrd="0" presId="urn:microsoft.com/office/officeart/2005/8/layout/vList5"/>
    <dgm:cxn modelId="{49965E22-A21E-40A5-8696-BFAD3A21A12E}" type="presParOf" srcId="{838A146F-1BCA-4A22-A14F-C6558B47BDB4}" destId="{F54DA068-3E56-40A7-8A4D-B01D48C12072}" srcOrd="0" destOrd="0" presId="urn:microsoft.com/office/officeart/2005/8/layout/vList5"/>
    <dgm:cxn modelId="{4032F5C9-71FF-47B1-9CFE-47CAD4B9E986}" type="presParOf" srcId="{838A146F-1BCA-4A22-A14F-C6558B47BDB4}" destId="{05F7B3CC-C595-4F78-A088-E81CA1480276}"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86B448D-6F18-47B5-B592-0B69EDA53A5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CA"/>
        </a:p>
      </dgm:t>
    </dgm:pt>
    <dgm:pt modelId="{AA9BDB97-269E-41EC-9A8D-6AA9C66203DC}">
      <dgm:prSet phldrT="[Text]"/>
      <dgm:spPr>
        <a:solidFill>
          <a:srgbClr val="FF0000"/>
        </a:solidFill>
      </dgm:spPr>
      <dgm:t>
        <a:bodyPr/>
        <a:lstStyle/>
        <a:p>
          <a:r>
            <a:rPr lang="en-CA" dirty="0" smtClean="0"/>
            <a:t>Sources without a Print Counterpart</a:t>
          </a:r>
          <a:endParaRPr lang="en-CA" dirty="0"/>
        </a:p>
      </dgm:t>
    </dgm:pt>
    <dgm:pt modelId="{D800EED7-AB4A-4C91-9AE5-79912B23C96B}" type="parTrans" cxnId="{B618A587-B9C5-4EAE-AD1C-F47CDCEF88B7}">
      <dgm:prSet/>
      <dgm:spPr/>
      <dgm:t>
        <a:bodyPr/>
        <a:lstStyle/>
        <a:p>
          <a:endParaRPr lang="en-CA"/>
        </a:p>
      </dgm:t>
    </dgm:pt>
    <dgm:pt modelId="{EEA8C04B-7EC1-459B-9608-19FCD3CD1BAD}" type="sibTrans" cxnId="{B618A587-B9C5-4EAE-AD1C-F47CDCEF88B7}">
      <dgm:prSet/>
      <dgm:spPr/>
      <dgm:t>
        <a:bodyPr/>
        <a:lstStyle/>
        <a:p>
          <a:endParaRPr lang="en-CA"/>
        </a:p>
      </dgm:t>
    </dgm:pt>
    <dgm:pt modelId="{5F0DCF60-E903-4804-AF04-DB66E6038586}">
      <dgm:prSet phldrT="[Text]"/>
      <dgm:spPr>
        <a:solidFill>
          <a:srgbClr val="FFFF00"/>
        </a:solidFill>
      </dgm:spPr>
      <dgm:t>
        <a:bodyPr/>
        <a:lstStyle/>
        <a:p>
          <a:r>
            <a:rPr lang="en-CA" dirty="0" smtClean="0">
              <a:solidFill>
                <a:schemeClr val="tx1"/>
              </a:solidFill>
            </a:rPr>
            <a:t>DOI</a:t>
          </a:r>
          <a:endParaRPr lang="en-CA" dirty="0">
            <a:solidFill>
              <a:schemeClr val="tx1"/>
            </a:solidFill>
          </a:endParaRPr>
        </a:p>
      </dgm:t>
    </dgm:pt>
    <dgm:pt modelId="{EDDB9AC7-85C8-475F-AD45-912E64B97F55}" type="parTrans" cxnId="{AE839F42-6A77-4E31-92BD-0A538A07834B}">
      <dgm:prSet/>
      <dgm:spPr/>
      <dgm:t>
        <a:bodyPr/>
        <a:lstStyle/>
        <a:p>
          <a:endParaRPr lang="en-CA"/>
        </a:p>
      </dgm:t>
    </dgm:pt>
    <dgm:pt modelId="{562A699F-0094-4BDE-8AE4-EB04A97D2E58}" type="sibTrans" cxnId="{AE839F42-6A77-4E31-92BD-0A538A07834B}">
      <dgm:prSet/>
      <dgm:spPr/>
      <dgm:t>
        <a:bodyPr/>
        <a:lstStyle/>
        <a:p>
          <a:endParaRPr lang="en-CA"/>
        </a:p>
      </dgm:t>
    </dgm:pt>
    <dgm:pt modelId="{4CABA187-6D63-47C8-9BC3-6E6655118894}">
      <dgm:prSet phldrT="[Text]"/>
      <dgm:spPr>
        <a:solidFill>
          <a:srgbClr val="0070C0"/>
        </a:solidFill>
      </dgm:spPr>
      <dgm:t>
        <a:bodyPr/>
        <a:lstStyle/>
        <a:p>
          <a:r>
            <a:rPr lang="en-CA" dirty="0" smtClean="0"/>
            <a:t>Sources with a Print Counterpart</a:t>
          </a:r>
          <a:endParaRPr lang="en-CA" dirty="0"/>
        </a:p>
      </dgm:t>
    </dgm:pt>
    <dgm:pt modelId="{4D127958-D268-4BF9-BB8A-ACA9EBAC6DF4}" type="sibTrans" cxnId="{043E0A61-31D8-4CC2-86F9-C9D7D205692F}">
      <dgm:prSet/>
      <dgm:spPr/>
      <dgm:t>
        <a:bodyPr/>
        <a:lstStyle/>
        <a:p>
          <a:endParaRPr lang="en-CA"/>
        </a:p>
      </dgm:t>
    </dgm:pt>
    <dgm:pt modelId="{C5D1627B-4ADE-419A-87B0-22A75756DA59}" type="parTrans" cxnId="{043E0A61-31D8-4CC2-86F9-C9D7D205692F}">
      <dgm:prSet/>
      <dgm:spPr/>
      <dgm:t>
        <a:bodyPr/>
        <a:lstStyle/>
        <a:p>
          <a:endParaRPr lang="en-CA"/>
        </a:p>
      </dgm:t>
    </dgm:pt>
    <dgm:pt modelId="{A0A74549-F997-4EAC-8C6C-B5AFC5450C10}" type="pres">
      <dgm:prSet presAssocID="{F86B448D-6F18-47B5-B592-0B69EDA53A58}" presName="linear" presStyleCnt="0">
        <dgm:presLayoutVars>
          <dgm:dir/>
          <dgm:animLvl val="lvl"/>
          <dgm:resizeHandles val="exact"/>
        </dgm:presLayoutVars>
      </dgm:prSet>
      <dgm:spPr/>
      <dgm:t>
        <a:bodyPr/>
        <a:lstStyle/>
        <a:p>
          <a:endParaRPr lang="en-CA"/>
        </a:p>
      </dgm:t>
    </dgm:pt>
    <dgm:pt modelId="{173B4BE3-0DFD-42C4-B59E-04E2A21E14A5}" type="pres">
      <dgm:prSet presAssocID="{4CABA187-6D63-47C8-9BC3-6E6655118894}" presName="parentLin" presStyleCnt="0"/>
      <dgm:spPr/>
    </dgm:pt>
    <dgm:pt modelId="{F388D870-AB28-4D8A-B361-BC82116AD83A}" type="pres">
      <dgm:prSet presAssocID="{4CABA187-6D63-47C8-9BC3-6E6655118894}" presName="parentLeftMargin" presStyleLbl="node1" presStyleIdx="0" presStyleCnt="3"/>
      <dgm:spPr/>
      <dgm:t>
        <a:bodyPr/>
        <a:lstStyle/>
        <a:p>
          <a:endParaRPr lang="en-CA"/>
        </a:p>
      </dgm:t>
    </dgm:pt>
    <dgm:pt modelId="{4377B2B3-4794-4C0C-9BD3-E0EA8332F511}" type="pres">
      <dgm:prSet presAssocID="{4CABA187-6D63-47C8-9BC3-6E6655118894}" presName="parentText" presStyleLbl="node1" presStyleIdx="0" presStyleCnt="3">
        <dgm:presLayoutVars>
          <dgm:chMax val="0"/>
          <dgm:bulletEnabled val="1"/>
        </dgm:presLayoutVars>
      </dgm:prSet>
      <dgm:spPr/>
      <dgm:t>
        <a:bodyPr/>
        <a:lstStyle/>
        <a:p>
          <a:endParaRPr lang="en-CA"/>
        </a:p>
      </dgm:t>
    </dgm:pt>
    <dgm:pt modelId="{F327857A-9F59-4902-AB7D-574CBC16CE70}" type="pres">
      <dgm:prSet presAssocID="{4CABA187-6D63-47C8-9BC3-6E6655118894}" presName="negativeSpace" presStyleCnt="0"/>
      <dgm:spPr/>
    </dgm:pt>
    <dgm:pt modelId="{F8D91B1C-7725-4BB4-96A7-4229F85B19A5}" type="pres">
      <dgm:prSet presAssocID="{4CABA187-6D63-47C8-9BC3-6E6655118894}" presName="childText" presStyleLbl="conFgAcc1" presStyleIdx="0" presStyleCnt="3">
        <dgm:presLayoutVars>
          <dgm:bulletEnabled val="1"/>
        </dgm:presLayoutVars>
      </dgm:prSet>
      <dgm:spPr/>
    </dgm:pt>
    <dgm:pt modelId="{DF6D36BD-1677-4D2B-9559-2283C9347E61}" type="pres">
      <dgm:prSet presAssocID="{4D127958-D268-4BF9-BB8A-ACA9EBAC6DF4}" presName="spaceBetweenRectangles" presStyleCnt="0"/>
      <dgm:spPr/>
    </dgm:pt>
    <dgm:pt modelId="{5F230151-ADF6-44F2-ADF2-D1733C2C50F2}" type="pres">
      <dgm:prSet presAssocID="{AA9BDB97-269E-41EC-9A8D-6AA9C66203DC}" presName="parentLin" presStyleCnt="0"/>
      <dgm:spPr/>
    </dgm:pt>
    <dgm:pt modelId="{E8113DBA-F1D1-4D8B-AC56-358DECAF3EBF}" type="pres">
      <dgm:prSet presAssocID="{AA9BDB97-269E-41EC-9A8D-6AA9C66203DC}" presName="parentLeftMargin" presStyleLbl="node1" presStyleIdx="0" presStyleCnt="3"/>
      <dgm:spPr/>
      <dgm:t>
        <a:bodyPr/>
        <a:lstStyle/>
        <a:p>
          <a:endParaRPr lang="en-CA"/>
        </a:p>
      </dgm:t>
    </dgm:pt>
    <dgm:pt modelId="{18B3DDB7-51ED-4839-BC19-252DC47C2780}" type="pres">
      <dgm:prSet presAssocID="{AA9BDB97-269E-41EC-9A8D-6AA9C66203DC}" presName="parentText" presStyleLbl="node1" presStyleIdx="1" presStyleCnt="3">
        <dgm:presLayoutVars>
          <dgm:chMax val="0"/>
          <dgm:bulletEnabled val="1"/>
        </dgm:presLayoutVars>
      </dgm:prSet>
      <dgm:spPr/>
      <dgm:t>
        <a:bodyPr/>
        <a:lstStyle/>
        <a:p>
          <a:endParaRPr lang="en-CA"/>
        </a:p>
      </dgm:t>
    </dgm:pt>
    <dgm:pt modelId="{CA38CE73-FAE3-44D9-A34A-CF5857FEAB8F}" type="pres">
      <dgm:prSet presAssocID="{AA9BDB97-269E-41EC-9A8D-6AA9C66203DC}" presName="negativeSpace" presStyleCnt="0"/>
      <dgm:spPr/>
    </dgm:pt>
    <dgm:pt modelId="{7782C4A7-CFA7-4287-B9E1-D44E6C75FBAD}" type="pres">
      <dgm:prSet presAssocID="{AA9BDB97-269E-41EC-9A8D-6AA9C66203DC}" presName="childText" presStyleLbl="conFgAcc1" presStyleIdx="1" presStyleCnt="3">
        <dgm:presLayoutVars>
          <dgm:bulletEnabled val="1"/>
        </dgm:presLayoutVars>
      </dgm:prSet>
      <dgm:spPr/>
    </dgm:pt>
    <dgm:pt modelId="{0192E28D-5D96-4962-9FF3-E7A6AE84CBE7}" type="pres">
      <dgm:prSet presAssocID="{EEA8C04B-7EC1-459B-9608-19FCD3CD1BAD}" presName="spaceBetweenRectangles" presStyleCnt="0"/>
      <dgm:spPr/>
    </dgm:pt>
    <dgm:pt modelId="{8ED69198-D230-4EAD-8CD0-6D4C5A4BC7B5}" type="pres">
      <dgm:prSet presAssocID="{5F0DCF60-E903-4804-AF04-DB66E6038586}" presName="parentLin" presStyleCnt="0"/>
      <dgm:spPr/>
    </dgm:pt>
    <dgm:pt modelId="{247F3ABA-D4A8-4C6F-9356-A08851A02AE7}" type="pres">
      <dgm:prSet presAssocID="{5F0DCF60-E903-4804-AF04-DB66E6038586}" presName="parentLeftMargin" presStyleLbl="node1" presStyleIdx="1" presStyleCnt="3"/>
      <dgm:spPr/>
      <dgm:t>
        <a:bodyPr/>
        <a:lstStyle/>
        <a:p>
          <a:endParaRPr lang="en-CA"/>
        </a:p>
      </dgm:t>
    </dgm:pt>
    <dgm:pt modelId="{36694B19-6EB4-4213-B279-8FEDD654EF24}" type="pres">
      <dgm:prSet presAssocID="{5F0DCF60-E903-4804-AF04-DB66E6038586}" presName="parentText" presStyleLbl="node1" presStyleIdx="2" presStyleCnt="3">
        <dgm:presLayoutVars>
          <dgm:chMax val="0"/>
          <dgm:bulletEnabled val="1"/>
        </dgm:presLayoutVars>
      </dgm:prSet>
      <dgm:spPr/>
      <dgm:t>
        <a:bodyPr/>
        <a:lstStyle/>
        <a:p>
          <a:endParaRPr lang="en-CA"/>
        </a:p>
      </dgm:t>
    </dgm:pt>
    <dgm:pt modelId="{E3F86D4A-9474-4F0E-8DA9-AC13095BE0C9}" type="pres">
      <dgm:prSet presAssocID="{5F0DCF60-E903-4804-AF04-DB66E6038586}" presName="negativeSpace" presStyleCnt="0"/>
      <dgm:spPr/>
    </dgm:pt>
    <dgm:pt modelId="{73F4FC8F-1D09-42A4-B368-B235EB00DE31}" type="pres">
      <dgm:prSet presAssocID="{5F0DCF60-E903-4804-AF04-DB66E6038586}" presName="childText" presStyleLbl="conFgAcc1" presStyleIdx="2" presStyleCnt="3">
        <dgm:presLayoutVars>
          <dgm:bulletEnabled val="1"/>
        </dgm:presLayoutVars>
      </dgm:prSet>
      <dgm:spPr/>
    </dgm:pt>
  </dgm:ptLst>
  <dgm:cxnLst>
    <dgm:cxn modelId="{3DACEFC5-D1EC-43B4-B9E6-49C545339C68}" type="presOf" srcId="{5F0DCF60-E903-4804-AF04-DB66E6038586}" destId="{36694B19-6EB4-4213-B279-8FEDD654EF24}" srcOrd="1" destOrd="0" presId="urn:microsoft.com/office/officeart/2005/8/layout/list1"/>
    <dgm:cxn modelId="{0C9FC347-2F74-47B9-A1DC-737ED496EE87}" type="presOf" srcId="{F86B448D-6F18-47B5-B592-0B69EDA53A58}" destId="{A0A74549-F997-4EAC-8C6C-B5AFC5450C10}" srcOrd="0" destOrd="0" presId="urn:microsoft.com/office/officeart/2005/8/layout/list1"/>
    <dgm:cxn modelId="{327AB495-2114-4467-A907-3FF63B5A4A13}" type="presOf" srcId="{AA9BDB97-269E-41EC-9A8D-6AA9C66203DC}" destId="{E8113DBA-F1D1-4D8B-AC56-358DECAF3EBF}" srcOrd="0" destOrd="0" presId="urn:microsoft.com/office/officeart/2005/8/layout/list1"/>
    <dgm:cxn modelId="{CDF9532F-FA51-4A40-90B0-A560EB31A3E0}" type="presOf" srcId="{AA9BDB97-269E-41EC-9A8D-6AA9C66203DC}" destId="{18B3DDB7-51ED-4839-BC19-252DC47C2780}" srcOrd="1" destOrd="0" presId="urn:microsoft.com/office/officeart/2005/8/layout/list1"/>
    <dgm:cxn modelId="{EE772388-7BFB-4403-A2F4-BF00F1AD197F}" type="presOf" srcId="{5F0DCF60-E903-4804-AF04-DB66E6038586}" destId="{247F3ABA-D4A8-4C6F-9356-A08851A02AE7}" srcOrd="0" destOrd="0" presId="urn:microsoft.com/office/officeart/2005/8/layout/list1"/>
    <dgm:cxn modelId="{55A0A70E-7F63-48D1-98F5-270E114561F3}" type="presOf" srcId="{4CABA187-6D63-47C8-9BC3-6E6655118894}" destId="{F388D870-AB28-4D8A-B361-BC82116AD83A}" srcOrd="0" destOrd="0" presId="urn:microsoft.com/office/officeart/2005/8/layout/list1"/>
    <dgm:cxn modelId="{043E0A61-31D8-4CC2-86F9-C9D7D205692F}" srcId="{F86B448D-6F18-47B5-B592-0B69EDA53A58}" destId="{4CABA187-6D63-47C8-9BC3-6E6655118894}" srcOrd="0" destOrd="0" parTransId="{C5D1627B-4ADE-419A-87B0-22A75756DA59}" sibTransId="{4D127958-D268-4BF9-BB8A-ACA9EBAC6DF4}"/>
    <dgm:cxn modelId="{B618A587-B9C5-4EAE-AD1C-F47CDCEF88B7}" srcId="{F86B448D-6F18-47B5-B592-0B69EDA53A58}" destId="{AA9BDB97-269E-41EC-9A8D-6AA9C66203DC}" srcOrd="1" destOrd="0" parTransId="{D800EED7-AB4A-4C91-9AE5-79912B23C96B}" sibTransId="{EEA8C04B-7EC1-459B-9608-19FCD3CD1BAD}"/>
    <dgm:cxn modelId="{BB66B269-96DD-4576-B704-8048E56F418F}" type="presOf" srcId="{4CABA187-6D63-47C8-9BC3-6E6655118894}" destId="{4377B2B3-4794-4C0C-9BD3-E0EA8332F511}" srcOrd="1" destOrd="0" presId="urn:microsoft.com/office/officeart/2005/8/layout/list1"/>
    <dgm:cxn modelId="{AE839F42-6A77-4E31-92BD-0A538A07834B}" srcId="{F86B448D-6F18-47B5-B592-0B69EDA53A58}" destId="{5F0DCF60-E903-4804-AF04-DB66E6038586}" srcOrd="2" destOrd="0" parTransId="{EDDB9AC7-85C8-475F-AD45-912E64B97F55}" sibTransId="{562A699F-0094-4BDE-8AE4-EB04A97D2E58}"/>
    <dgm:cxn modelId="{017A15E2-B94B-48E0-9656-72D725A3D59F}" type="presParOf" srcId="{A0A74549-F997-4EAC-8C6C-B5AFC5450C10}" destId="{173B4BE3-0DFD-42C4-B59E-04E2A21E14A5}" srcOrd="0" destOrd="0" presId="urn:microsoft.com/office/officeart/2005/8/layout/list1"/>
    <dgm:cxn modelId="{C1832FD0-A13D-4611-A2B2-57FDB8FE6F66}" type="presParOf" srcId="{173B4BE3-0DFD-42C4-B59E-04E2A21E14A5}" destId="{F388D870-AB28-4D8A-B361-BC82116AD83A}" srcOrd="0" destOrd="0" presId="urn:microsoft.com/office/officeart/2005/8/layout/list1"/>
    <dgm:cxn modelId="{5DFC209C-CB26-478C-8162-1EC2574AD172}" type="presParOf" srcId="{173B4BE3-0DFD-42C4-B59E-04E2A21E14A5}" destId="{4377B2B3-4794-4C0C-9BD3-E0EA8332F511}" srcOrd="1" destOrd="0" presId="urn:microsoft.com/office/officeart/2005/8/layout/list1"/>
    <dgm:cxn modelId="{7E1F5167-9956-4F2E-9E9D-69BFA904D9F3}" type="presParOf" srcId="{A0A74549-F997-4EAC-8C6C-B5AFC5450C10}" destId="{F327857A-9F59-4902-AB7D-574CBC16CE70}" srcOrd="1" destOrd="0" presId="urn:microsoft.com/office/officeart/2005/8/layout/list1"/>
    <dgm:cxn modelId="{EFE8D6D3-CFA6-4860-A490-1850BE93A529}" type="presParOf" srcId="{A0A74549-F997-4EAC-8C6C-B5AFC5450C10}" destId="{F8D91B1C-7725-4BB4-96A7-4229F85B19A5}" srcOrd="2" destOrd="0" presId="urn:microsoft.com/office/officeart/2005/8/layout/list1"/>
    <dgm:cxn modelId="{7E40499A-0655-44A3-B848-2480831AE3E1}" type="presParOf" srcId="{A0A74549-F997-4EAC-8C6C-B5AFC5450C10}" destId="{DF6D36BD-1677-4D2B-9559-2283C9347E61}" srcOrd="3" destOrd="0" presId="urn:microsoft.com/office/officeart/2005/8/layout/list1"/>
    <dgm:cxn modelId="{5768B56F-31FD-4B53-AB36-7CF5F1D2D7CF}" type="presParOf" srcId="{A0A74549-F997-4EAC-8C6C-B5AFC5450C10}" destId="{5F230151-ADF6-44F2-ADF2-D1733C2C50F2}" srcOrd="4" destOrd="0" presId="urn:microsoft.com/office/officeart/2005/8/layout/list1"/>
    <dgm:cxn modelId="{EED90F84-CF02-4E3B-9B54-E80FE86FBF8C}" type="presParOf" srcId="{5F230151-ADF6-44F2-ADF2-D1733C2C50F2}" destId="{E8113DBA-F1D1-4D8B-AC56-358DECAF3EBF}" srcOrd="0" destOrd="0" presId="urn:microsoft.com/office/officeart/2005/8/layout/list1"/>
    <dgm:cxn modelId="{A2AC3318-87C5-4802-BC51-C6D60FC6399E}" type="presParOf" srcId="{5F230151-ADF6-44F2-ADF2-D1733C2C50F2}" destId="{18B3DDB7-51ED-4839-BC19-252DC47C2780}" srcOrd="1" destOrd="0" presId="urn:microsoft.com/office/officeart/2005/8/layout/list1"/>
    <dgm:cxn modelId="{1AC608C3-FDC9-48C1-A937-838017C8C700}" type="presParOf" srcId="{A0A74549-F997-4EAC-8C6C-B5AFC5450C10}" destId="{CA38CE73-FAE3-44D9-A34A-CF5857FEAB8F}" srcOrd="5" destOrd="0" presId="urn:microsoft.com/office/officeart/2005/8/layout/list1"/>
    <dgm:cxn modelId="{95735472-68BA-4B01-B75C-1315E9B5BDE8}" type="presParOf" srcId="{A0A74549-F997-4EAC-8C6C-B5AFC5450C10}" destId="{7782C4A7-CFA7-4287-B9E1-D44E6C75FBAD}" srcOrd="6" destOrd="0" presId="urn:microsoft.com/office/officeart/2005/8/layout/list1"/>
    <dgm:cxn modelId="{D9E8E9DF-7FFC-4EE2-B9C6-5BAD5C94EC5F}" type="presParOf" srcId="{A0A74549-F997-4EAC-8C6C-B5AFC5450C10}" destId="{0192E28D-5D96-4962-9FF3-E7A6AE84CBE7}" srcOrd="7" destOrd="0" presId="urn:microsoft.com/office/officeart/2005/8/layout/list1"/>
    <dgm:cxn modelId="{7F39E25C-98E7-4C10-BBC9-47F7ADD5EE03}" type="presParOf" srcId="{A0A74549-F997-4EAC-8C6C-B5AFC5450C10}" destId="{8ED69198-D230-4EAD-8CD0-6D4C5A4BC7B5}" srcOrd="8" destOrd="0" presId="urn:microsoft.com/office/officeart/2005/8/layout/list1"/>
    <dgm:cxn modelId="{C47FE0BE-522C-4754-A165-EE368469908D}" type="presParOf" srcId="{8ED69198-D230-4EAD-8CD0-6D4C5A4BC7B5}" destId="{247F3ABA-D4A8-4C6F-9356-A08851A02AE7}" srcOrd="0" destOrd="0" presId="urn:microsoft.com/office/officeart/2005/8/layout/list1"/>
    <dgm:cxn modelId="{6298B305-908D-4E6F-84CB-3407148A3032}" type="presParOf" srcId="{8ED69198-D230-4EAD-8CD0-6D4C5A4BC7B5}" destId="{36694B19-6EB4-4213-B279-8FEDD654EF24}" srcOrd="1" destOrd="0" presId="urn:microsoft.com/office/officeart/2005/8/layout/list1"/>
    <dgm:cxn modelId="{804C2E72-1B7C-40C0-9E3E-366C1100576F}" type="presParOf" srcId="{A0A74549-F997-4EAC-8C6C-B5AFC5450C10}" destId="{E3F86D4A-9474-4F0E-8DA9-AC13095BE0C9}" srcOrd="9" destOrd="0" presId="urn:microsoft.com/office/officeart/2005/8/layout/list1"/>
    <dgm:cxn modelId="{74038625-519B-45C1-8E71-A3B542C81930}" type="presParOf" srcId="{A0A74549-F997-4EAC-8C6C-B5AFC5450C10}" destId="{73F4FC8F-1D09-42A4-B368-B235EB00DE31}"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EB1C04F-944C-4301-BEE3-87EFC4F766A3}"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CA"/>
        </a:p>
      </dgm:t>
    </dgm:pt>
    <dgm:pt modelId="{3036A778-2380-40C7-818B-FC7A1D549743}">
      <dgm:prSet/>
      <dgm:spPr>
        <a:solidFill>
          <a:srgbClr val="0070C0"/>
        </a:solidFill>
      </dgm:spPr>
      <dgm:t>
        <a:bodyPr/>
        <a:lstStyle/>
        <a:p>
          <a:pPr rtl="0"/>
          <a:r>
            <a:rPr lang="en-CA" dirty="0" smtClean="0">
              <a:solidFill>
                <a:schemeClr val="tx1"/>
              </a:solidFill>
            </a:rPr>
            <a:t>If you retrieved the source online, be sure to include a date accessed (consult your instructor on this point) and a URL. </a:t>
          </a:r>
          <a:endParaRPr lang="en-CA" dirty="0">
            <a:solidFill>
              <a:schemeClr val="tx1"/>
            </a:solidFill>
          </a:endParaRPr>
        </a:p>
      </dgm:t>
    </dgm:pt>
    <dgm:pt modelId="{F006D9D8-6B66-4F28-A0CE-A4734A75FBD4}" type="parTrans" cxnId="{FBC9F96A-B139-45F4-BEB1-61ED635A6EE4}">
      <dgm:prSet/>
      <dgm:spPr/>
      <dgm:t>
        <a:bodyPr/>
        <a:lstStyle/>
        <a:p>
          <a:endParaRPr lang="en-CA"/>
        </a:p>
      </dgm:t>
    </dgm:pt>
    <dgm:pt modelId="{7BC6C0C7-BF83-47F6-B250-2B5598F1692C}" type="sibTrans" cxnId="{FBC9F96A-B139-45F4-BEB1-61ED635A6EE4}">
      <dgm:prSet/>
      <dgm:spPr/>
      <dgm:t>
        <a:bodyPr/>
        <a:lstStyle/>
        <a:p>
          <a:endParaRPr lang="en-CA"/>
        </a:p>
      </dgm:t>
    </dgm:pt>
    <dgm:pt modelId="{9629D7B3-78C2-49A8-AB4C-780EEEBA9368}">
      <dgm:prSet/>
      <dgm:spPr>
        <a:solidFill>
          <a:schemeClr val="accent1">
            <a:lumMod val="40000"/>
            <a:lumOff val="60000"/>
            <a:alpha val="89804"/>
          </a:schemeClr>
        </a:solidFill>
      </dgm:spPr>
      <dgm:t>
        <a:bodyPr/>
        <a:lstStyle/>
        <a:p>
          <a:pPr rtl="0"/>
          <a:r>
            <a:rPr lang="en-CA" dirty="0" smtClean="0"/>
            <a:t>“Electricity Is Important for Light and Heating, Brexit Reports Reveals,” </a:t>
          </a:r>
          <a:r>
            <a:rPr lang="en-CA" i="1" dirty="0" smtClean="0"/>
            <a:t>The New European</a:t>
          </a:r>
          <a:r>
            <a:rPr lang="en-CA" i="0" dirty="0" smtClean="0"/>
            <a:t>, December 22, 2017, http://www.theneweuropean.co.uk/top-stories/electrity-important-brexit-reports-1-5331837.</a:t>
          </a:r>
          <a:endParaRPr lang="en-CA" dirty="0"/>
        </a:p>
      </dgm:t>
    </dgm:pt>
    <dgm:pt modelId="{408D5CE5-0DD8-4A1B-9C8A-7D03617CF1CD}" type="parTrans" cxnId="{6C3CB983-5057-414A-A7A6-226BA568553D}">
      <dgm:prSet/>
      <dgm:spPr/>
      <dgm:t>
        <a:bodyPr/>
        <a:lstStyle/>
        <a:p>
          <a:endParaRPr lang="en-CA"/>
        </a:p>
      </dgm:t>
    </dgm:pt>
    <dgm:pt modelId="{B93326DA-3303-4D88-A147-473DDE8D97C7}" type="sibTrans" cxnId="{6C3CB983-5057-414A-A7A6-226BA568553D}">
      <dgm:prSet/>
      <dgm:spPr/>
      <dgm:t>
        <a:bodyPr/>
        <a:lstStyle/>
        <a:p>
          <a:endParaRPr lang="en-CA"/>
        </a:p>
      </dgm:t>
    </dgm:pt>
    <dgm:pt modelId="{CEB03876-0019-44C9-8B4D-0D574E4EF948}">
      <dgm:prSet/>
      <dgm:spPr>
        <a:solidFill>
          <a:schemeClr val="accent1">
            <a:lumMod val="40000"/>
            <a:lumOff val="60000"/>
            <a:alpha val="89804"/>
          </a:schemeClr>
        </a:solidFill>
      </dgm:spPr>
      <dgm:t>
        <a:bodyPr/>
        <a:lstStyle/>
        <a:p>
          <a:pPr rtl="0"/>
          <a:endParaRPr lang="en-CA" dirty="0"/>
        </a:p>
      </dgm:t>
    </dgm:pt>
    <dgm:pt modelId="{78DF2CA3-5AA2-4F70-925A-1D7FD924A6F7}" type="parTrans" cxnId="{ADD29706-78FC-4ADC-838B-2CE6C1970373}">
      <dgm:prSet/>
      <dgm:spPr/>
    </dgm:pt>
    <dgm:pt modelId="{2F3D46FD-EC7F-4BAC-93A4-36A28E3D1D90}" type="sibTrans" cxnId="{ADD29706-78FC-4ADC-838B-2CE6C1970373}">
      <dgm:prSet/>
      <dgm:spPr/>
    </dgm:pt>
    <dgm:pt modelId="{23012522-D75D-4400-A8FB-D09C76767A3E}" type="pres">
      <dgm:prSet presAssocID="{AEB1C04F-944C-4301-BEE3-87EFC4F766A3}" presName="Name0" presStyleCnt="0">
        <dgm:presLayoutVars>
          <dgm:dir/>
          <dgm:animLvl val="lvl"/>
          <dgm:resizeHandles val="exact"/>
        </dgm:presLayoutVars>
      </dgm:prSet>
      <dgm:spPr/>
      <dgm:t>
        <a:bodyPr/>
        <a:lstStyle/>
        <a:p>
          <a:endParaRPr lang="en-CA"/>
        </a:p>
      </dgm:t>
    </dgm:pt>
    <dgm:pt modelId="{E492FB0E-1DF4-4212-A27D-5B8826B388DC}" type="pres">
      <dgm:prSet presAssocID="{3036A778-2380-40C7-818B-FC7A1D549743}" presName="linNode" presStyleCnt="0"/>
      <dgm:spPr/>
    </dgm:pt>
    <dgm:pt modelId="{5246EDF0-9928-4BA8-B1AA-F81CED680712}" type="pres">
      <dgm:prSet presAssocID="{3036A778-2380-40C7-818B-FC7A1D549743}" presName="parentText" presStyleLbl="node1" presStyleIdx="0" presStyleCnt="1">
        <dgm:presLayoutVars>
          <dgm:chMax val="1"/>
          <dgm:bulletEnabled val="1"/>
        </dgm:presLayoutVars>
      </dgm:prSet>
      <dgm:spPr/>
      <dgm:t>
        <a:bodyPr/>
        <a:lstStyle/>
        <a:p>
          <a:endParaRPr lang="en-CA"/>
        </a:p>
      </dgm:t>
    </dgm:pt>
    <dgm:pt modelId="{70EDE5A2-FC03-40A6-AA11-4AEABAD38BFA}" type="pres">
      <dgm:prSet presAssocID="{3036A778-2380-40C7-818B-FC7A1D549743}" presName="descendantText" presStyleLbl="alignAccFollowNode1" presStyleIdx="0" presStyleCnt="1">
        <dgm:presLayoutVars>
          <dgm:bulletEnabled val="1"/>
        </dgm:presLayoutVars>
      </dgm:prSet>
      <dgm:spPr/>
      <dgm:t>
        <a:bodyPr/>
        <a:lstStyle/>
        <a:p>
          <a:endParaRPr lang="en-CA"/>
        </a:p>
      </dgm:t>
    </dgm:pt>
  </dgm:ptLst>
  <dgm:cxnLst>
    <dgm:cxn modelId="{6C3CB983-5057-414A-A7A6-226BA568553D}" srcId="{3036A778-2380-40C7-818B-FC7A1D549743}" destId="{9629D7B3-78C2-49A8-AB4C-780EEEBA9368}" srcOrd="0" destOrd="0" parTransId="{408D5CE5-0DD8-4A1B-9C8A-7D03617CF1CD}" sibTransId="{B93326DA-3303-4D88-A147-473DDE8D97C7}"/>
    <dgm:cxn modelId="{2E2412B7-35D7-4DD6-9FAF-12632B0FCD24}" type="presOf" srcId="{9629D7B3-78C2-49A8-AB4C-780EEEBA9368}" destId="{70EDE5A2-FC03-40A6-AA11-4AEABAD38BFA}" srcOrd="0" destOrd="0" presId="urn:microsoft.com/office/officeart/2005/8/layout/vList5"/>
    <dgm:cxn modelId="{51B8040E-2563-480C-808A-0B27A766C6E5}" type="presOf" srcId="{3036A778-2380-40C7-818B-FC7A1D549743}" destId="{5246EDF0-9928-4BA8-B1AA-F81CED680712}" srcOrd="0" destOrd="0" presId="urn:microsoft.com/office/officeart/2005/8/layout/vList5"/>
    <dgm:cxn modelId="{9A52DD1A-63C7-44CA-B26F-4469C6C7BDA3}" type="presOf" srcId="{AEB1C04F-944C-4301-BEE3-87EFC4F766A3}" destId="{23012522-D75D-4400-A8FB-D09C76767A3E}" srcOrd="0" destOrd="0" presId="urn:microsoft.com/office/officeart/2005/8/layout/vList5"/>
    <dgm:cxn modelId="{FBC9F96A-B139-45F4-BEB1-61ED635A6EE4}" srcId="{AEB1C04F-944C-4301-BEE3-87EFC4F766A3}" destId="{3036A778-2380-40C7-818B-FC7A1D549743}" srcOrd="0" destOrd="0" parTransId="{F006D9D8-6B66-4F28-A0CE-A4734A75FBD4}" sibTransId="{7BC6C0C7-BF83-47F6-B250-2B5598F1692C}"/>
    <dgm:cxn modelId="{468535BA-EBDA-4137-A4B8-633A35E40B09}" type="presOf" srcId="{CEB03876-0019-44C9-8B4D-0D574E4EF948}" destId="{70EDE5A2-FC03-40A6-AA11-4AEABAD38BFA}" srcOrd="0" destOrd="1" presId="urn:microsoft.com/office/officeart/2005/8/layout/vList5"/>
    <dgm:cxn modelId="{ADD29706-78FC-4ADC-838B-2CE6C1970373}" srcId="{3036A778-2380-40C7-818B-FC7A1D549743}" destId="{CEB03876-0019-44C9-8B4D-0D574E4EF948}" srcOrd="1" destOrd="0" parTransId="{78DF2CA3-5AA2-4F70-925A-1D7FD924A6F7}" sibTransId="{2F3D46FD-EC7F-4BAC-93A4-36A28E3D1D90}"/>
    <dgm:cxn modelId="{58690134-EBDE-4AC2-9DFC-906F70209EF1}" type="presParOf" srcId="{23012522-D75D-4400-A8FB-D09C76767A3E}" destId="{E492FB0E-1DF4-4212-A27D-5B8826B388DC}" srcOrd="0" destOrd="0" presId="urn:microsoft.com/office/officeart/2005/8/layout/vList5"/>
    <dgm:cxn modelId="{B673E54F-72ED-4650-9EF7-A9B3BF7EE51D}" type="presParOf" srcId="{E492FB0E-1DF4-4212-A27D-5B8826B388DC}" destId="{5246EDF0-9928-4BA8-B1AA-F81CED680712}" srcOrd="0" destOrd="0" presId="urn:microsoft.com/office/officeart/2005/8/layout/vList5"/>
    <dgm:cxn modelId="{6995C158-A533-4758-AFBF-60E8B09A78DB}" type="presParOf" srcId="{E492FB0E-1DF4-4212-A27D-5B8826B388DC}" destId="{70EDE5A2-FC03-40A6-AA11-4AEABAD38BF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EB1C04F-944C-4301-BEE3-87EFC4F766A3}"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CA"/>
        </a:p>
      </dgm:t>
    </dgm:pt>
    <dgm:pt modelId="{3036A778-2380-40C7-818B-FC7A1D549743}">
      <dgm:prSet/>
      <dgm:spPr>
        <a:solidFill>
          <a:srgbClr val="FF0000"/>
        </a:solidFill>
      </dgm:spPr>
      <dgm:t>
        <a:bodyPr/>
        <a:lstStyle/>
        <a:p>
          <a:pPr rtl="0"/>
          <a:r>
            <a:rPr lang="en-CA" dirty="0" smtClean="0">
              <a:solidFill>
                <a:schemeClr val="tx1"/>
              </a:solidFill>
            </a:rPr>
            <a:t>If you retrieved the source online, be sure to include a date accessed (consult your instructor on this point) and a URL. </a:t>
          </a:r>
          <a:endParaRPr lang="en-CA" dirty="0">
            <a:solidFill>
              <a:schemeClr val="tx1"/>
            </a:solidFill>
          </a:endParaRPr>
        </a:p>
      </dgm:t>
    </dgm:pt>
    <dgm:pt modelId="{F006D9D8-6B66-4F28-A0CE-A4734A75FBD4}" type="parTrans" cxnId="{FBC9F96A-B139-45F4-BEB1-61ED635A6EE4}">
      <dgm:prSet/>
      <dgm:spPr/>
      <dgm:t>
        <a:bodyPr/>
        <a:lstStyle/>
        <a:p>
          <a:endParaRPr lang="en-CA"/>
        </a:p>
      </dgm:t>
    </dgm:pt>
    <dgm:pt modelId="{7BC6C0C7-BF83-47F6-B250-2B5598F1692C}" type="sibTrans" cxnId="{FBC9F96A-B139-45F4-BEB1-61ED635A6EE4}">
      <dgm:prSet/>
      <dgm:spPr/>
      <dgm:t>
        <a:bodyPr/>
        <a:lstStyle/>
        <a:p>
          <a:endParaRPr lang="en-CA"/>
        </a:p>
      </dgm:t>
    </dgm:pt>
    <dgm:pt modelId="{9629D7B3-78C2-49A8-AB4C-780EEEBA9368}">
      <dgm:prSet/>
      <dgm:spPr>
        <a:solidFill>
          <a:srgbClr val="F5B7B7">
            <a:alpha val="89804"/>
          </a:srgbClr>
        </a:solidFill>
      </dgm:spPr>
      <dgm:t>
        <a:bodyPr/>
        <a:lstStyle/>
        <a:p>
          <a:pPr rtl="0"/>
          <a:r>
            <a:rPr lang="en-CA" dirty="0" err="1" smtClean="0"/>
            <a:t>Jordanfien</a:t>
          </a:r>
          <a:r>
            <a:rPr lang="en-CA" dirty="0" smtClean="0"/>
            <a:t>, “Put Together an Outfit from Urban Outfitters and We'll Reveal which ‘Grey's Anatomy’ Doctor You Are,” </a:t>
          </a:r>
          <a:r>
            <a:rPr lang="en-CA" i="0" dirty="0" err="1" smtClean="0"/>
            <a:t>Buzzfeed</a:t>
          </a:r>
          <a:r>
            <a:rPr lang="en-CA" i="0" dirty="0" smtClean="0"/>
            <a:t>, January 4, 2018, https://www.buzzfeed.com/jordanfein/build-an-outfit-from-urban-outfitters-and-well-gi-3a55o?utm_term=.jrkpEWGvX#.</a:t>
          </a:r>
          <a:r>
            <a:rPr lang="en-CA" i="0" dirty="0" smtClean="0"/>
            <a:t>qnNJAjQal.</a:t>
          </a:r>
          <a:endParaRPr lang="en-CA" dirty="0"/>
        </a:p>
      </dgm:t>
    </dgm:pt>
    <dgm:pt modelId="{408D5CE5-0DD8-4A1B-9C8A-7D03617CF1CD}" type="parTrans" cxnId="{6C3CB983-5057-414A-A7A6-226BA568553D}">
      <dgm:prSet/>
      <dgm:spPr/>
      <dgm:t>
        <a:bodyPr/>
        <a:lstStyle/>
        <a:p>
          <a:endParaRPr lang="en-CA"/>
        </a:p>
      </dgm:t>
    </dgm:pt>
    <dgm:pt modelId="{B93326DA-3303-4D88-A147-473DDE8D97C7}" type="sibTrans" cxnId="{6C3CB983-5057-414A-A7A6-226BA568553D}">
      <dgm:prSet/>
      <dgm:spPr/>
      <dgm:t>
        <a:bodyPr/>
        <a:lstStyle/>
        <a:p>
          <a:endParaRPr lang="en-CA"/>
        </a:p>
      </dgm:t>
    </dgm:pt>
    <dgm:pt modelId="{CEB03876-0019-44C9-8B4D-0D574E4EF948}">
      <dgm:prSet/>
      <dgm:spPr>
        <a:solidFill>
          <a:srgbClr val="F5B7B7">
            <a:alpha val="89804"/>
          </a:srgbClr>
        </a:solidFill>
      </dgm:spPr>
      <dgm:t>
        <a:bodyPr/>
        <a:lstStyle/>
        <a:p>
          <a:pPr rtl="0"/>
          <a:endParaRPr lang="en-CA" dirty="0"/>
        </a:p>
      </dgm:t>
    </dgm:pt>
    <dgm:pt modelId="{78DF2CA3-5AA2-4F70-925A-1D7FD924A6F7}" type="parTrans" cxnId="{ADD29706-78FC-4ADC-838B-2CE6C1970373}">
      <dgm:prSet/>
      <dgm:spPr/>
    </dgm:pt>
    <dgm:pt modelId="{2F3D46FD-EC7F-4BAC-93A4-36A28E3D1D90}" type="sibTrans" cxnId="{ADD29706-78FC-4ADC-838B-2CE6C1970373}">
      <dgm:prSet/>
      <dgm:spPr/>
    </dgm:pt>
    <dgm:pt modelId="{23012522-D75D-4400-A8FB-D09C76767A3E}" type="pres">
      <dgm:prSet presAssocID="{AEB1C04F-944C-4301-BEE3-87EFC4F766A3}" presName="Name0" presStyleCnt="0">
        <dgm:presLayoutVars>
          <dgm:dir/>
          <dgm:animLvl val="lvl"/>
          <dgm:resizeHandles val="exact"/>
        </dgm:presLayoutVars>
      </dgm:prSet>
      <dgm:spPr/>
      <dgm:t>
        <a:bodyPr/>
        <a:lstStyle/>
        <a:p>
          <a:endParaRPr lang="en-CA"/>
        </a:p>
      </dgm:t>
    </dgm:pt>
    <dgm:pt modelId="{E492FB0E-1DF4-4212-A27D-5B8826B388DC}" type="pres">
      <dgm:prSet presAssocID="{3036A778-2380-40C7-818B-FC7A1D549743}" presName="linNode" presStyleCnt="0"/>
      <dgm:spPr/>
    </dgm:pt>
    <dgm:pt modelId="{5246EDF0-9928-4BA8-B1AA-F81CED680712}" type="pres">
      <dgm:prSet presAssocID="{3036A778-2380-40C7-818B-FC7A1D549743}" presName="parentText" presStyleLbl="node1" presStyleIdx="0" presStyleCnt="1">
        <dgm:presLayoutVars>
          <dgm:chMax val="1"/>
          <dgm:bulletEnabled val="1"/>
        </dgm:presLayoutVars>
      </dgm:prSet>
      <dgm:spPr/>
      <dgm:t>
        <a:bodyPr/>
        <a:lstStyle/>
        <a:p>
          <a:endParaRPr lang="en-CA"/>
        </a:p>
      </dgm:t>
    </dgm:pt>
    <dgm:pt modelId="{70EDE5A2-FC03-40A6-AA11-4AEABAD38BFA}" type="pres">
      <dgm:prSet presAssocID="{3036A778-2380-40C7-818B-FC7A1D549743}" presName="descendantText" presStyleLbl="alignAccFollowNode1" presStyleIdx="0" presStyleCnt="1">
        <dgm:presLayoutVars>
          <dgm:bulletEnabled val="1"/>
        </dgm:presLayoutVars>
      </dgm:prSet>
      <dgm:spPr/>
      <dgm:t>
        <a:bodyPr/>
        <a:lstStyle/>
        <a:p>
          <a:endParaRPr lang="en-CA"/>
        </a:p>
      </dgm:t>
    </dgm:pt>
  </dgm:ptLst>
  <dgm:cxnLst>
    <dgm:cxn modelId="{6C3CB983-5057-414A-A7A6-226BA568553D}" srcId="{3036A778-2380-40C7-818B-FC7A1D549743}" destId="{9629D7B3-78C2-49A8-AB4C-780EEEBA9368}" srcOrd="0" destOrd="0" parTransId="{408D5CE5-0DD8-4A1B-9C8A-7D03617CF1CD}" sibTransId="{B93326DA-3303-4D88-A147-473DDE8D97C7}"/>
    <dgm:cxn modelId="{3872B882-BAA9-448E-B5C3-F8C9FE245247}" type="presOf" srcId="{3036A778-2380-40C7-818B-FC7A1D549743}" destId="{5246EDF0-9928-4BA8-B1AA-F81CED680712}" srcOrd="0" destOrd="0" presId="urn:microsoft.com/office/officeart/2005/8/layout/vList5"/>
    <dgm:cxn modelId="{FBC9F96A-B139-45F4-BEB1-61ED635A6EE4}" srcId="{AEB1C04F-944C-4301-BEE3-87EFC4F766A3}" destId="{3036A778-2380-40C7-818B-FC7A1D549743}" srcOrd="0" destOrd="0" parTransId="{F006D9D8-6B66-4F28-A0CE-A4734A75FBD4}" sibTransId="{7BC6C0C7-BF83-47F6-B250-2B5598F1692C}"/>
    <dgm:cxn modelId="{E4093820-E477-49FE-AC57-99DC1EC8DF70}" type="presOf" srcId="{CEB03876-0019-44C9-8B4D-0D574E4EF948}" destId="{70EDE5A2-FC03-40A6-AA11-4AEABAD38BFA}" srcOrd="0" destOrd="1" presId="urn:microsoft.com/office/officeart/2005/8/layout/vList5"/>
    <dgm:cxn modelId="{686C276E-C794-43EC-BE24-2CB3879670F7}" type="presOf" srcId="{AEB1C04F-944C-4301-BEE3-87EFC4F766A3}" destId="{23012522-D75D-4400-A8FB-D09C76767A3E}" srcOrd="0" destOrd="0" presId="urn:microsoft.com/office/officeart/2005/8/layout/vList5"/>
    <dgm:cxn modelId="{D18121BE-8F80-43BC-8E95-26D05143E4B1}" type="presOf" srcId="{9629D7B3-78C2-49A8-AB4C-780EEEBA9368}" destId="{70EDE5A2-FC03-40A6-AA11-4AEABAD38BFA}" srcOrd="0" destOrd="0" presId="urn:microsoft.com/office/officeart/2005/8/layout/vList5"/>
    <dgm:cxn modelId="{ADD29706-78FC-4ADC-838B-2CE6C1970373}" srcId="{3036A778-2380-40C7-818B-FC7A1D549743}" destId="{CEB03876-0019-44C9-8B4D-0D574E4EF948}" srcOrd="1" destOrd="0" parTransId="{78DF2CA3-5AA2-4F70-925A-1D7FD924A6F7}" sibTransId="{2F3D46FD-EC7F-4BAC-93A4-36A28E3D1D90}"/>
    <dgm:cxn modelId="{F5FD86B4-2CF4-46A8-AB9D-05B8C0858F87}" type="presParOf" srcId="{23012522-D75D-4400-A8FB-D09C76767A3E}" destId="{E492FB0E-1DF4-4212-A27D-5B8826B388DC}" srcOrd="0" destOrd="0" presId="urn:microsoft.com/office/officeart/2005/8/layout/vList5"/>
    <dgm:cxn modelId="{6A125881-7F1E-46DA-85AC-723FFC0F5DBF}" type="presParOf" srcId="{E492FB0E-1DF4-4212-A27D-5B8826B388DC}" destId="{5246EDF0-9928-4BA8-B1AA-F81CED680712}" srcOrd="0" destOrd="0" presId="urn:microsoft.com/office/officeart/2005/8/layout/vList5"/>
    <dgm:cxn modelId="{EE020006-E1AE-4A75-AD90-C47B5813923C}" type="presParOf" srcId="{E492FB0E-1DF4-4212-A27D-5B8826B388DC}" destId="{70EDE5A2-FC03-40A6-AA11-4AEABAD38BF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EB1C04F-944C-4301-BEE3-87EFC4F766A3}"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CA"/>
        </a:p>
      </dgm:t>
    </dgm:pt>
    <dgm:pt modelId="{3036A778-2380-40C7-818B-FC7A1D549743}">
      <dgm:prSet/>
      <dgm:spPr>
        <a:solidFill>
          <a:srgbClr val="FFFF00"/>
        </a:solidFill>
      </dgm:spPr>
      <dgm:t>
        <a:bodyPr/>
        <a:lstStyle/>
        <a:p>
          <a:pPr rtl="0"/>
          <a:r>
            <a:rPr lang="en-CA" dirty="0" smtClean="0">
              <a:solidFill>
                <a:schemeClr val="tx1"/>
              </a:solidFill>
            </a:rPr>
            <a:t>Journal articles are the most common source cited in academic writings, and are usually accessed online.  Unlike other online sources, they usually have a Digital Object Identifier (DOI).  Include this in place of a URL. </a:t>
          </a:r>
          <a:endParaRPr lang="en-CA" dirty="0">
            <a:solidFill>
              <a:schemeClr val="tx1"/>
            </a:solidFill>
          </a:endParaRPr>
        </a:p>
      </dgm:t>
    </dgm:pt>
    <dgm:pt modelId="{F006D9D8-6B66-4F28-A0CE-A4734A75FBD4}" type="parTrans" cxnId="{FBC9F96A-B139-45F4-BEB1-61ED635A6EE4}">
      <dgm:prSet/>
      <dgm:spPr/>
      <dgm:t>
        <a:bodyPr/>
        <a:lstStyle/>
        <a:p>
          <a:endParaRPr lang="en-CA"/>
        </a:p>
      </dgm:t>
    </dgm:pt>
    <dgm:pt modelId="{7BC6C0C7-BF83-47F6-B250-2B5598F1692C}" type="sibTrans" cxnId="{FBC9F96A-B139-45F4-BEB1-61ED635A6EE4}">
      <dgm:prSet/>
      <dgm:spPr/>
      <dgm:t>
        <a:bodyPr/>
        <a:lstStyle/>
        <a:p>
          <a:endParaRPr lang="en-CA"/>
        </a:p>
      </dgm:t>
    </dgm:pt>
    <dgm:pt modelId="{9629D7B3-78C2-49A8-AB4C-780EEEBA9368}">
      <dgm:prSet/>
      <dgm:spPr>
        <a:solidFill>
          <a:srgbClr val="EFF193">
            <a:alpha val="89804"/>
          </a:srgbClr>
        </a:solidFill>
      </dgm:spPr>
      <dgm:t>
        <a:bodyPr/>
        <a:lstStyle/>
        <a:p>
          <a:pPr rtl="0"/>
          <a:r>
            <a:rPr lang="en-CA" dirty="0" smtClean="0"/>
            <a:t>Miley Cyrus, “The Origins of Twerking,” </a:t>
          </a:r>
          <a:r>
            <a:rPr lang="en-CA" i="1" dirty="0" smtClean="0"/>
            <a:t>American Journal of Contemporary Dance</a:t>
          </a:r>
          <a:r>
            <a:rPr lang="en-CA" i="0" dirty="0" smtClean="0"/>
            <a:t>, 1, no. 1 (2016): 123, </a:t>
          </a:r>
          <a:r>
            <a:rPr lang="en-CA" i="0" dirty="0" err="1" smtClean="0"/>
            <a:t>doi</a:t>
          </a:r>
          <a:r>
            <a:rPr lang="en-CA" i="0" dirty="0" smtClean="0"/>
            <a:t>: </a:t>
          </a:r>
          <a:r>
            <a:rPr lang="en-CA" i="0" dirty="0" smtClean="0"/>
            <a:t>210.69/57.21.17.</a:t>
          </a:r>
          <a:endParaRPr lang="en-CA" dirty="0"/>
        </a:p>
      </dgm:t>
    </dgm:pt>
    <dgm:pt modelId="{408D5CE5-0DD8-4A1B-9C8A-7D03617CF1CD}" type="parTrans" cxnId="{6C3CB983-5057-414A-A7A6-226BA568553D}">
      <dgm:prSet/>
      <dgm:spPr/>
      <dgm:t>
        <a:bodyPr/>
        <a:lstStyle/>
        <a:p>
          <a:endParaRPr lang="en-CA"/>
        </a:p>
      </dgm:t>
    </dgm:pt>
    <dgm:pt modelId="{B93326DA-3303-4D88-A147-473DDE8D97C7}" type="sibTrans" cxnId="{6C3CB983-5057-414A-A7A6-226BA568553D}">
      <dgm:prSet/>
      <dgm:spPr/>
      <dgm:t>
        <a:bodyPr/>
        <a:lstStyle/>
        <a:p>
          <a:endParaRPr lang="en-CA"/>
        </a:p>
      </dgm:t>
    </dgm:pt>
    <dgm:pt modelId="{23012522-D75D-4400-A8FB-D09C76767A3E}" type="pres">
      <dgm:prSet presAssocID="{AEB1C04F-944C-4301-BEE3-87EFC4F766A3}" presName="Name0" presStyleCnt="0">
        <dgm:presLayoutVars>
          <dgm:dir/>
          <dgm:animLvl val="lvl"/>
          <dgm:resizeHandles val="exact"/>
        </dgm:presLayoutVars>
      </dgm:prSet>
      <dgm:spPr/>
      <dgm:t>
        <a:bodyPr/>
        <a:lstStyle/>
        <a:p>
          <a:endParaRPr lang="en-CA"/>
        </a:p>
      </dgm:t>
    </dgm:pt>
    <dgm:pt modelId="{E492FB0E-1DF4-4212-A27D-5B8826B388DC}" type="pres">
      <dgm:prSet presAssocID="{3036A778-2380-40C7-818B-FC7A1D549743}" presName="linNode" presStyleCnt="0"/>
      <dgm:spPr/>
    </dgm:pt>
    <dgm:pt modelId="{5246EDF0-9928-4BA8-B1AA-F81CED680712}" type="pres">
      <dgm:prSet presAssocID="{3036A778-2380-40C7-818B-FC7A1D549743}" presName="parentText" presStyleLbl="node1" presStyleIdx="0" presStyleCnt="1">
        <dgm:presLayoutVars>
          <dgm:chMax val="1"/>
          <dgm:bulletEnabled val="1"/>
        </dgm:presLayoutVars>
      </dgm:prSet>
      <dgm:spPr/>
      <dgm:t>
        <a:bodyPr/>
        <a:lstStyle/>
        <a:p>
          <a:endParaRPr lang="en-CA"/>
        </a:p>
      </dgm:t>
    </dgm:pt>
    <dgm:pt modelId="{70EDE5A2-FC03-40A6-AA11-4AEABAD38BFA}" type="pres">
      <dgm:prSet presAssocID="{3036A778-2380-40C7-818B-FC7A1D549743}" presName="descendantText" presStyleLbl="alignAccFollowNode1" presStyleIdx="0" presStyleCnt="1">
        <dgm:presLayoutVars>
          <dgm:bulletEnabled val="1"/>
        </dgm:presLayoutVars>
      </dgm:prSet>
      <dgm:spPr/>
      <dgm:t>
        <a:bodyPr/>
        <a:lstStyle/>
        <a:p>
          <a:endParaRPr lang="en-CA"/>
        </a:p>
      </dgm:t>
    </dgm:pt>
  </dgm:ptLst>
  <dgm:cxnLst>
    <dgm:cxn modelId="{6C3CB983-5057-414A-A7A6-226BA568553D}" srcId="{3036A778-2380-40C7-818B-FC7A1D549743}" destId="{9629D7B3-78C2-49A8-AB4C-780EEEBA9368}" srcOrd="0" destOrd="0" parTransId="{408D5CE5-0DD8-4A1B-9C8A-7D03617CF1CD}" sibTransId="{B93326DA-3303-4D88-A147-473DDE8D97C7}"/>
    <dgm:cxn modelId="{35DB5853-3B37-49AD-8947-1299584FAF60}" type="presOf" srcId="{AEB1C04F-944C-4301-BEE3-87EFC4F766A3}" destId="{23012522-D75D-4400-A8FB-D09C76767A3E}" srcOrd="0" destOrd="0" presId="urn:microsoft.com/office/officeart/2005/8/layout/vList5"/>
    <dgm:cxn modelId="{2B3B4715-EC71-41FD-9920-4F4F5908915D}" type="presOf" srcId="{3036A778-2380-40C7-818B-FC7A1D549743}" destId="{5246EDF0-9928-4BA8-B1AA-F81CED680712}" srcOrd="0" destOrd="0" presId="urn:microsoft.com/office/officeart/2005/8/layout/vList5"/>
    <dgm:cxn modelId="{FBC9F96A-B139-45F4-BEB1-61ED635A6EE4}" srcId="{AEB1C04F-944C-4301-BEE3-87EFC4F766A3}" destId="{3036A778-2380-40C7-818B-FC7A1D549743}" srcOrd="0" destOrd="0" parTransId="{F006D9D8-6B66-4F28-A0CE-A4734A75FBD4}" sibTransId="{7BC6C0C7-BF83-47F6-B250-2B5598F1692C}"/>
    <dgm:cxn modelId="{33FE4B2A-041A-428E-B523-2411BA667165}" type="presOf" srcId="{9629D7B3-78C2-49A8-AB4C-780EEEBA9368}" destId="{70EDE5A2-FC03-40A6-AA11-4AEABAD38BFA}" srcOrd="0" destOrd="0" presId="urn:microsoft.com/office/officeart/2005/8/layout/vList5"/>
    <dgm:cxn modelId="{7E4F4B43-D408-4A08-92E5-20F519283C07}" type="presParOf" srcId="{23012522-D75D-4400-A8FB-D09C76767A3E}" destId="{E492FB0E-1DF4-4212-A27D-5B8826B388DC}" srcOrd="0" destOrd="0" presId="urn:microsoft.com/office/officeart/2005/8/layout/vList5"/>
    <dgm:cxn modelId="{55FAD2AA-BC8F-4077-A9AD-A2A7CDD6B32F}" type="presParOf" srcId="{E492FB0E-1DF4-4212-A27D-5B8826B388DC}" destId="{5246EDF0-9928-4BA8-B1AA-F81CED680712}" srcOrd="0" destOrd="0" presId="urn:microsoft.com/office/officeart/2005/8/layout/vList5"/>
    <dgm:cxn modelId="{237C6E49-0A61-42B3-A28F-92663B5914EB}" type="presParOf" srcId="{E492FB0E-1DF4-4212-A27D-5B8826B388DC}" destId="{70EDE5A2-FC03-40A6-AA11-4AEABAD38BF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0EE53071-3552-4EDC-AAE6-9701EDC003A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CA"/>
        </a:p>
      </dgm:t>
    </dgm:pt>
    <dgm:pt modelId="{66C8E442-BAF8-47DB-B6FC-4245E966C9B6}">
      <dgm:prSet/>
      <dgm:spPr>
        <a:solidFill>
          <a:srgbClr val="0070C0"/>
        </a:solidFill>
      </dgm:spPr>
      <dgm:t>
        <a:bodyPr/>
        <a:lstStyle/>
        <a:p>
          <a:pPr rtl="0"/>
          <a:r>
            <a:rPr lang="en-CA" dirty="0" smtClean="0"/>
            <a:t>One to ten authors</a:t>
          </a:r>
          <a:endParaRPr lang="en-CA" dirty="0"/>
        </a:p>
      </dgm:t>
    </dgm:pt>
    <dgm:pt modelId="{0956D3C1-011E-4B82-BC09-6131C05EB845}" type="parTrans" cxnId="{6A2F56F3-4102-43B5-B396-63B1AEFB528C}">
      <dgm:prSet/>
      <dgm:spPr/>
      <dgm:t>
        <a:bodyPr/>
        <a:lstStyle/>
        <a:p>
          <a:endParaRPr lang="en-CA"/>
        </a:p>
      </dgm:t>
    </dgm:pt>
    <dgm:pt modelId="{F3E3AEC7-C9FC-4F61-ABAA-1FB1375692C7}" type="sibTrans" cxnId="{6A2F56F3-4102-43B5-B396-63B1AEFB528C}">
      <dgm:prSet/>
      <dgm:spPr/>
      <dgm:t>
        <a:bodyPr/>
        <a:lstStyle/>
        <a:p>
          <a:endParaRPr lang="en-CA"/>
        </a:p>
      </dgm:t>
    </dgm:pt>
    <dgm:pt modelId="{D98B3055-40B3-4654-B105-6D285BE93C44}">
      <dgm:prSet/>
      <dgm:spPr>
        <a:solidFill>
          <a:srgbClr val="FF0000"/>
        </a:solidFill>
      </dgm:spPr>
      <dgm:t>
        <a:bodyPr/>
        <a:lstStyle/>
        <a:p>
          <a:pPr rtl="0"/>
          <a:r>
            <a:rPr lang="en-CA" dirty="0" smtClean="0"/>
            <a:t>More than ten authors</a:t>
          </a:r>
          <a:endParaRPr lang="en-CA" dirty="0"/>
        </a:p>
      </dgm:t>
    </dgm:pt>
    <dgm:pt modelId="{588DD3D3-0C0F-464D-AFEE-6D37EDB002CC}" type="parTrans" cxnId="{053458F4-AFAB-4943-A948-34E02ED20A84}">
      <dgm:prSet/>
      <dgm:spPr/>
      <dgm:t>
        <a:bodyPr/>
        <a:lstStyle/>
        <a:p>
          <a:endParaRPr lang="en-CA"/>
        </a:p>
      </dgm:t>
    </dgm:pt>
    <dgm:pt modelId="{21479C69-2160-4082-B223-B1799ADD0863}" type="sibTrans" cxnId="{053458F4-AFAB-4943-A948-34E02ED20A84}">
      <dgm:prSet/>
      <dgm:spPr/>
      <dgm:t>
        <a:bodyPr/>
        <a:lstStyle/>
        <a:p>
          <a:endParaRPr lang="en-CA"/>
        </a:p>
      </dgm:t>
    </dgm:pt>
    <dgm:pt modelId="{490A7AF9-C0E2-4DCE-9BA3-E9956DADDDC8}" type="pres">
      <dgm:prSet presAssocID="{0EE53071-3552-4EDC-AAE6-9701EDC003AE}" presName="linear" presStyleCnt="0">
        <dgm:presLayoutVars>
          <dgm:animLvl val="lvl"/>
          <dgm:resizeHandles val="exact"/>
        </dgm:presLayoutVars>
      </dgm:prSet>
      <dgm:spPr/>
      <dgm:t>
        <a:bodyPr/>
        <a:lstStyle/>
        <a:p>
          <a:endParaRPr lang="en-CA"/>
        </a:p>
      </dgm:t>
    </dgm:pt>
    <dgm:pt modelId="{CAF157D2-10B9-4CC2-8C29-19C926B4F398}" type="pres">
      <dgm:prSet presAssocID="{66C8E442-BAF8-47DB-B6FC-4245E966C9B6}" presName="parentText" presStyleLbl="node1" presStyleIdx="0" presStyleCnt="2">
        <dgm:presLayoutVars>
          <dgm:chMax val="0"/>
          <dgm:bulletEnabled val="1"/>
        </dgm:presLayoutVars>
      </dgm:prSet>
      <dgm:spPr/>
      <dgm:t>
        <a:bodyPr/>
        <a:lstStyle/>
        <a:p>
          <a:endParaRPr lang="en-CA"/>
        </a:p>
      </dgm:t>
    </dgm:pt>
    <dgm:pt modelId="{E25BF673-2508-41F9-920C-8D80CCE81B80}" type="pres">
      <dgm:prSet presAssocID="{F3E3AEC7-C9FC-4F61-ABAA-1FB1375692C7}" presName="spacer" presStyleCnt="0"/>
      <dgm:spPr/>
    </dgm:pt>
    <dgm:pt modelId="{E7C7B51C-AB18-4D9D-84C3-F3F55D99BFA9}" type="pres">
      <dgm:prSet presAssocID="{D98B3055-40B3-4654-B105-6D285BE93C44}" presName="parentText" presStyleLbl="node1" presStyleIdx="1" presStyleCnt="2">
        <dgm:presLayoutVars>
          <dgm:chMax val="0"/>
          <dgm:bulletEnabled val="1"/>
        </dgm:presLayoutVars>
      </dgm:prSet>
      <dgm:spPr/>
      <dgm:t>
        <a:bodyPr/>
        <a:lstStyle/>
        <a:p>
          <a:endParaRPr lang="en-CA"/>
        </a:p>
      </dgm:t>
    </dgm:pt>
  </dgm:ptLst>
  <dgm:cxnLst>
    <dgm:cxn modelId="{DCA6D57C-0C86-48C8-90F7-49682B4FD4B3}" type="presOf" srcId="{0EE53071-3552-4EDC-AAE6-9701EDC003AE}" destId="{490A7AF9-C0E2-4DCE-9BA3-E9956DADDDC8}" srcOrd="0" destOrd="0" presId="urn:microsoft.com/office/officeart/2005/8/layout/vList2"/>
    <dgm:cxn modelId="{6A2F56F3-4102-43B5-B396-63B1AEFB528C}" srcId="{0EE53071-3552-4EDC-AAE6-9701EDC003AE}" destId="{66C8E442-BAF8-47DB-B6FC-4245E966C9B6}" srcOrd="0" destOrd="0" parTransId="{0956D3C1-011E-4B82-BC09-6131C05EB845}" sibTransId="{F3E3AEC7-C9FC-4F61-ABAA-1FB1375692C7}"/>
    <dgm:cxn modelId="{A829CFBA-F8B6-454F-8C8C-5EADDEDD0E31}" type="presOf" srcId="{D98B3055-40B3-4654-B105-6D285BE93C44}" destId="{E7C7B51C-AB18-4D9D-84C3-F3F55D99BFA9}" srcOrd="0" destOrd="0" presId="urn:microsoft.com/office/officeart/2005/8/layout/vList2"/>
    <dgm:cxn modelId="{3BA092D2-6E8F-41C2-86F4-65721E1955C1}" type="presOf" srcId="{66C8E442-BAF8-47DB-B6FC-4245E966C9B6}" destId="{CAF157D2-10B9-4CC2-8C29-19C926B4F398}" srcOrd="0" destOrd="0" presId="urn:microsoft.com/office/officeart/2005/8/layout/vList2"/>
    <dgm:cxn modelId="{053458F4-AFAB-4943-A948-34E02ED20A84}" srcId="{0EE53071-3552-4EDC-AAE6-9701EDC003AE}" destId="{D98B3055-40B3-4654-B105-6D285BE93C44}" srcOrd="1" destOrd="0" parTransId="{588DD3D3-0C0F-464D-AFEE-6D37EDB002CC}" sibTransId="{21479C69-2160-4082-B223-B1799ADD0863}"/>
    <dgm:cxn modelId="{F103D7B3-AD1E-4232-B0F9-1AA7C979461D}" type="presParOf" srcId="{490A7AF9-C0E2-4DCE-9BA3-E9956DADDDC8}" destId="{CAF157D2-10B9-4CC2-8C29-19C926B4F398}" srcOrd="0" destOrd="0" presId="urn:microsoft.com/office/officeart/2005/8/layout/vList2"/>
    <dgm:cxn modelId="{33802E46-95B1-4640-8F0F-54384A6D9600}" type="presParOf" srcId="{490A7AF9-C0E2-4DCE-9BA3-E9956DADDDC8}" destId="{E25BF673-2508-41F9-920C-8D80CCE81B80}" srcOrd="1" destOrd="0" presId="urn:microsoft.com/office/officeart/2005/8/layout/vList2"/>
    <dgm:cxn modelId="{50E1BF5D-3448-45D8-8ECF-77114B6151E0}" type="presParOf" srcId="{490A7AF9-C0E2-4DCE-9BA3-E9956DADDDC8}" destId="{E7C7B51C-AB18-4D9D-84C3-F3F55D99BFA9}"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D78A3157-5929-40EA-AEEF-FF4DB75EEF71}"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CA"/>
        </a:p>
      </dgm:t>
    </dgm:pt>
    <dgm:pt modelId="{7A67AAAC-09D7-4BAC-BB26-B8E6A5E563D5}">
      <dgm:prSet/>
      <dgm:spPr>
        <a:solidFill>
          <a:schemeClr val="accent1">
            <a:lumMod val="75000"/>
            <a:alpha val="90000"/>
          </a:schemeClr>
        </a:solidFill>
      </dgm:spPr>
      <dgm:t>
        <a:bodyPr/>
        <a:lstStyle/>
        <a:p>
          <a:pPr rtl="0"/>
          <a:r>
            <a:rPr lang="en-CA" dirty="0" smtClean="0"/>
            <a:t>First author: last name first, first name last.</a:t>
          </a:r>
          <a:endParaRPr lang="en-CA" dirty="0"/>
        </a:p>
      </dgm:t>
    </dgm:pt>
    <dgm:pt modelId="{71555054-BE3C-4839-9B61-CCF2392C2BB3}" type="parTrans" cxnId="{7F557D43-B2CA-4554-AF9B-59D4E46EE54E}">
      <dgm:prSet/>
      <dgm:spPr/>
      <dgm:t>
        <a:bodyPr/>
        <a:lstStyle/>
        <a:p>
          <a:endParaRPr lang="en-CA"/>
        </a:p>
      </dgm:t>
    </dgm:pt>
    <dgm:pt modelId="{8C447E94-5B5D-4D99-AE9D-05F61789DD4C}" type="sibTrans" cxnId="{7F557D43-B2CA-4554-AF9B-59D4E46EE54E}">
      <dgm:prSet/>
      <dgm:spPr/>
      <dgm:t>
        <a:bodyPr/>
        <a:lstStyle/>
        <a:p>
          <a:endParaRPr lang="en-CA"/>
        </a:p>
      </dgm:t>
    </dgm:pt>
    <dgm:pt modelId="{2E3708AD-F92A-4D95-B7F6-64CF90DEFCCE}">
      <dgm:prSet/>
      <dgm:spPr>
        <a:solidFill>
          <a:schemeClr val="accent1">
            <a:lumMod val="75000"/>
            <a:alpha val="90000"/>
          </a:schemeClr>
        </a:solidFill>
      </dgm:spPr>
      <dgm:t>
        <a:bodyPr/>
        <a:lstStyle/>
        <a:p>
          <a:pPr rtl="0"/>
          <a:r>
            <a:rPr lang="en-CA" dirty="0" smtClean="0"/>
            <a:t>Each name prior to the final name is concluded with a comma.</a:t>
          </a:r>
          <a:endParaRPr lang="en-CA" dirty="0"/>
        </a:p>
      </dgm:t>
    </dgm:pt>
    <dgm:pt modelId="{06385CC8-8690-498D-B445-B2B118D1C707}" type="parTrans" cxnId="{911C504A-8491-4533-9C83-061C2E2783E5}">
      <dgm:prSet/>
      <dgm:spPr/>
      <dgm:t>
        <a:bodyPr/>
        <a:lstStyle/>
        <a:p>
          <a:endParaRPr lang="en-CA"/>
        </a:p>
      </dgm:t>
    </dgm:pt>
    <dgm:pt modelId="{28690172-E12E-4649-BC4E-3B88A38D6875}" type="sibTrans" cxnId="{911C504A-8491-4533-9C83-061C2E2783E5}">
      <dgm:prSet/>
      <dgm:spPr/>
      <dgm:t>
        <a:bodyPr/>
        <a:lstStyle/>
        <a:p>
          <a:endParaRPr lang="en-CA"/>
        </a:p>
      </dgm:t>
    </dgm:pt>
    <dgm:pt modelId="{BA48E950-D303-4506-97EF-CF0C0B50951B}">
      <dgm:prSet/>
      <dgm:spPr>
        <a:solidFill>
          <a:schemeClr val="accent1">
            <a:lumMod val="75000"/>
            <a:alpha val="90000"/>
          </a:schemeClr>
        </a:solidFill>
      </dgm:spPr>
      <dgm:t>
        <a:bodyPr/>
        <a:lstStyle/>
        <a:p>
          <a:pPr rtl="0"/>
          <a:r>
            <a:rPr lang="en-CA" dirty="0" smtClean="0"/>
            <a:t>The word ‘and’ will precede the final name if there are more than two authors.</a:t>
          </a:r>
          <a:endParaRPr lang="en-CA" dirty="0"/>
        </a:p>
      </dgm:t>
    </dgm:pt>
    <dgm:pt modelId="{391AA077-7987-4969-8CB9-FB772B9F2273}" type="parTrans" cxnId="{52A1DDFF-C0F7-43C9-8B10-F9EA0619C1E1}">
      <dgm:prSet/>
      <dgm:spPr/>
      <dgm:t>
        <a:bodyPr/>
        <a:lstStyle/>
        <a:p>
          <a:endParaRPr lang="en-CA"/>
        </a:p>
      </dgm:t>
    </dgm:pt>
    <dgm:pt modelId="{0F9FC3CD-F55C-451C-A498-D59E8EE12CEF}" type="sibTrans" cxnId="{52A1DDFF-C0F7-43C9-8B10-F9EA0619C1E1}">
      <dgm:prSet/>
      <dgm:spPr/>
      <dgm:t>
        <a:bodyPr/>
        <a:lstStyle/>
        <a:p>
          <a:endParaRPr lang="en-CA"/>
        </a:p>
      </dgm:t>
    </dgm:pt>
    <dgm:pt modelId="{4A8C6067-444D-456D-AA2F-927E061AA4F8}">
      <dgm:prSet/>
      <dgm:spPr>
        <a:solidFill>
          <a:schemeClr val="accent1">
            <a:lumMod val="75000"/>
            <a:alpha val="90000"/>
          </a:schemeClr>
        </a:solidFill>
      </dgm:spPr>
      <dgm:t>
        <a:bodyPr/>
        <a:lstStyle/>
        <a:p>
          <a:pPr rtl="0"/>
          <a:r>
            <a:rPr lang="en-CA" dirty="0" smtClean="0"/>
            <a:t>The final name will be concluded with a period.  </a:t>
          </a:r>
          <a:endParaRPr lang="en-CA" dirty="0"/>
        </a:p>
      </dgm:t>
    </dgm:pt>
    <dgm:pt modelId="{F8C61DFD-B413-4C19-8427-6CE75CDD5469}" type="parTrans" cxnId="{F1869CFA-F432-4900-9E9B-98DB215ED43F}">
      <dgm:prSet/>
      <dgm:spPr/>
      <dgm:t>
        <a:bodyPr/>
        <a:lstStyle/>
        <a:p>
          <a:endParaRPr lang="en-CA"/>
        </a:p>
      </dgm:t>
    </dgm:pt>
    <dgm:pt modelId="{7CCECC8A-6542-427A-B330-D397A95D082E}" type="sibTrans" cxnId="{F1869CFA-F432-4900-9E9B-98DB215ED43F}">
      <dgm:prSet/>
      <dgm:spPr/>
      <dgm:t>
        <a:bodyPr/>
        <a:lstStyle/>
        <a:p>
          <a:endParaRPr lang="en-CA"/>
        </a:p>
      </dgm:t>
    </dgm:pt>
    <dgm:pt modelId="{348FEF1E-DFCE-42D6-B044-D42EABFEC514}">
      <dgm:prSet/>
      <dgm:spPr>
        <a:solidFill>
          <a:schemeClr val="accent1">
            <a:lumMod val="75000"/>
            <a:alpha val="90000"/>
          </a:schemeClr>
        </a:solidFill>
      </dgm:spPr>
      <dgm:t>
        <a:bodyPr/>
        <a:lstStyle/>
        <a:p>
          <a:pPr rtl="0"/>
          <a:r>
            <a:rPr lang="en-CA" dirty="0" smtClean="0"/>
            <a:t>Include all names.</a:t>
          </a:r>
          <a:endParaRPr lang="en-CA" dirty="0"/>
        </a:p>
      </dgm:t>
    </dgm:pt>
    <dgm:pt modelId="{5AF33F5E-397E-4541-98F7-041D1654910A}" type="sibTrans" cxnId="{BD6F793F-298F-4F55-90FA-49689662DCBA}">
      <dgm:prSet/>
      <dgm:spPr/>
      <dgm:t>
        <a:bodyPr/>
        <a:lstStyle/>
        <a:p>
          <a:endParaRPr lang="en-CA"/>
        </a:p>
      </dgm:t>
    </dgm:pt>
    <dgm:pt modelId="{EDF89736-E71F-4F39-88C3-70B8BD621703}" type="parTrans" cxnId="{BD6F793F-298F-4F55-90FA-49689662DCBA}">
      <dgm:prSet/>
      <dgm:spPr/>
      <dgm:t>
        <a:bodyPr/>
        <a:lstStyle/>
        <a:p>
          <a:endParaRPr lang="en-CA"/>
        </a:p>
      </dgm:t>
    </dgm:pt>
    <dgm:pt modelId="{4076D051-D6B8-4362-A91F-05EAA56FCD78}">
      <dgm:prSet/>
      <dgm:spPr>
        <a:solidFill>
          <a:srgbClr val="0070C0"/>
        </a:solidFill>
      </dgm:spPr>
      <dgm:t>
        <a:bodyPr/>
        <a:lstStyle/>
        <a:p>
          <a:pPr rtl="0"/>
          <a:r>
            <a:rPr lang="en-CA" dirty="0" smtClean="0"/>
            <a:t>One to Ten Authors</a:t>
          </a:r>
          <a:endParaRPr lang="en-CA" dirty="0"/>
        </a:p>
      </dgm:t>
    </dgm:pt>
    <dgm:pt modelId="{8DD2D6A9-D809-4981-A7C6-5742F4163D5B}" type="sibTrans" cxnId="{FB6AA696-038B-4F60-B218-B8AE89259C8A}">
      <dgm:prSet/>
      <dgm:spPr/>
      <dgm:t>
        <a:bodyPr/>
        <a:lstStyle/>
        <a:p>
          <a:endParaRPr lang="en-CA"/>
        </a:p>
      </dgm:t>
    </dgm:pt>
    <dgm:pt modelId="{EEF276C2-9394-4A70-A07D-1544FF527339}" type="parTrans" cxnId="{FB6AA696-038B-4F60-B218-B8AE89259C8A}">
      <dgm:prSet/>
      <dgm:spPr/>
      <dgm:t>
        <a:bodyPr/>
        <a:lstStyle/>
        <a:p>
          <a:endParaRPr lang="en-CA"/>
        </a:p>
      </dgm:t>
    </dgm:pt>
    <dgm:pt modelId="{9B724454-E7BF-4A52-8D64-7877218B133D}">
      <dgm:prSet/>
      <dgm:spPr>
        <a:solidFill>
          <a:schemeClr val="accent1">
            <a:lumMod val="75000"/>
            <a:alpha val="90000"/>
          </a:schemeClr>
        </a:solidFill>
      </dgm:spPr>
      <dgm:t>
        <a:bodyPr/>
        <a:lstStyle/>
        <a:p>
          <a:pPr rtl="0"/>
          <a:r>
            <a:rPr lang="en-CA" dirty="0" smtClean="0"/>
            <a:t>The remaining authors: first name first, last name last.</a:t>
          </a:r>
          <a:endParaRPr lang="en-CA" dirty="0"/>
        </a:p>
      </dgm:t>
    </dgm:pt>
    <dgm:pt modelId="{7D714782-4498-49EF-9A59-E602CD0223B0}" type="parTrans" cxnId="{88A7EB8A-5A67-45CF-A176-BF6B88A926D2}">
      <dgm:prSet/>
      <dgm:spPr/>
    </dgm:pt>
    <dgm:pt modelId="{7AAFAB3F-0CBA-4347-875B-602D5700E25D}" type="sibTrans" cxnId="{88A7EB8A-5A67-45CF-A176-BF6B88A926D2}">
      <dgm:prSet/>
      <dgm:spPr/>
    </dgm:pt>
    <dgm:pt modelId="{C7ABD272-C052-4BD6-9D97-F2B346798E63}" type="pres">
      <dgm:prSet presAssocID="{D78A3157-5929-40EA-AEEF-FF4DB75EEF71}" presName="Name0" presStyleCnt="0">
        <dgm:presLayoutVars>
          <dgm:dir/>
          <dgm:animLvl val="lvl"/>
          <dgm:resizeHandles val="exact"/>
        </dgm:presLayoutVars>
      </dgm:prSet>
      <dgm:spPr/>
      <dgm:t>
        <a:bodyPr/>
        <a:lstStyle/>
        <a:p>
          <a:endParaRPr lang="en-CA"/>
        </a:p>
      </dgm:t>
    </dgm:pt>
    <dgm:pt modelId="{C2E4B40D-0A8A-4BE1-8334-6FD1EC2BD748}" type="pres">
      <dgm:prSet presAssocID="{4076D051-D6B8-4362-A91F-05EAA56FCD78}" presName="linNode" presStyleCnt="0"/>
      <dgm:spPr/>
    </dgm:pt>
    <dgm:pt modelId="{8B8F5498-5765-489C-A8F3-C72A6CED14EB}" type="pres">
      <dgm:prSet presAssocID="{4076D051-D6B8-4362-A91F-05EAA56FCD78}" presName="parentText" presStyleLbl="node1" presStyleIdx="0" presStyleCnt="1">
        <dgm:presLayoutVars>
          <dgm:chMax val="1"/>
          <dgm:bulletEnabled val="1"/>
        </dgm:presLayoutVars>
      </dgm:prSet>
      <dgm:spPr/>
      <dgm:t>
        <a:bodyPr/>
        <a:lstStyle/>
        <a:p>
          <a:endParaRPr lang="en-CA"/>
        </a:p>
      </dgm:t>
    </dgm:pt>
    <dgm:pt modelId="{97F34072-9AC0-49F8-8DB7-B7A489F768E2}" type="pres">
      <dgm:prSet presAssocID="{4076D051-D6B8-4362-A91F-05EAA56FCD78}" presName="descendantText" presStyleLbl="alignAccFollowNode1" presStyleIdx="0" presStyleCnt="1">
        <dgm:presLayoutVars>
          <dgm:bulletEnabled val="1"/>
        </dgm:presLayoutVars>
      </dgm:prSet>
      <dgm:spPr/>
      <dgm:t>
        <a:bodyPr/>
        <a:lstStyle/>
        <a:p>
          <a:endParaRPr lang="en-CA"/>
        </a:p>
      </dgm:t>
    </dgm:pt>
  </dgm:ptLst>
  <dgm:cxnLst>
    <dgm:cxn modelId="{88A7EB8A-5A67-45CF-A176-BF6B88A926D2}" srcId="{4076D051-D6B8-4362-A91F-05EAA56FCD78}" destId="{9B724454-E7BF-4A52-8D64-7877218B133D}" srcOrd="2" destOrd="0" parTransId="{7D714782-4498-49EF-9A59-E602CD0223B0}" sibTransId="{7AAFAB3F-0CBA-4347-875B-602D5700E25D}"/>
    <dgm:cxn modelId="{52A1DDFF-C0F7-43C9-8B10-F9EA0619C1E1}" srcId="{4076D051-D6B8-4362-A91F-05EAA56FCD78}" destId="{BA48E950-D303-4506-97EF-CF0C0B50951B}" srcOrd="4" destOrd="0" parTransId="{391AA077-7987-4969-8CB9-FB772B9F2273}" sibTransId="{0F9FC3CD-F55C-451C-A498-D59E8EE12CEF}"/>
    <dgm:cxn modelId="{FB6AA696-038B-4F60-B218-B8AE89259C8A}" srcId="{D78A3157-5929-40EA-AEEF-FF4DB75EEF71}" destId="{4076D051-D6B8-4362-A91F-05EAA56FCD78}" srcOrd="0" destOrd="0" parTransId="{EEF276C2-9394-4A70-A07D-1544FF527339}" sibTransId="{8DD2D6A9-D809-4981-A7C6-5742F4163D5B}"/>
    <dgm:cxn modelId="{4EB44FA6-A6F4-42E6-8465-C92B98908798}" type="presOf" srcId="{2E3708AD-F92A-4D95-B7F6-64CF90DEFCCE}" destId="{97F34072-9AC0-49F8-8DB7-B7A489F768E2}" srcOrd="0" destOrd="3" presId="urn:microsoft.com/office/officeart/2005/8/layout/vList5"/>
    <dgm:cxn modelId="{FA07E3AB-13BB-4F6F-923F-74D2547B0076}" type="presOf" srcId="{348FEF1E-DFCE-42D6-B044-D42EABFEC514}" destId="{97F34072-9AC0-49F8-8DB7-B7A489F768E2}" srcOrd="0" destOrd="0" presId="urn:microsoft.com/office/officeart/2005/8/layout/vList5"/>
    <dgm:cxn modelId="{37F7BC18-6DDC-48A9-B3B4-B884D38724CF}" type="presOf" srcId="{4076D051-D6B8-4362-A91F-05EAA56FCD78}" destId="{8B8F5498-5765-489C-A8F3-C72A6CED14EB}" srcOrd="0" destOrd="0" presId="urn:microsoft.com/office/officeart/2005/8/layout/vList5"/>
    <dgm:cxn modelId="{7C2731A3-561A-4208-A2CC-7DD5D4023CC8}" type="presOf" srcId="{9B724454-E7BF-4A52-8D64-7877218B133D}" destId="{97F34072-9AC0-49F8-8DB7-B7A489F768E2}" srcOrd="0" destOrd="2" presId="urn:microsoft.com/office/officeart/2005/8/layout/vList5"/>
    <dgm:cxn modelId="{BD6F793F-298F-4F55-90FA-49689662DCBA}" srcId="{4076D051-D6B8-4362-A91F-05EAA56FCD78}" destId="{348FEF1E-DFCE-42D6-B044-D42EABFEC514}" srcOrd="0" destOrd="0" parTransId="{EDF89736-E71F-4F39-88C3-70B8BD621703}" sibTransId="{5AF33F5E-397E-4541-98F7-041D1654910A}"/>
    <dgm:cxn modelId="{65DCB769-E66B-4E0D-84B4-37C1F231DDA9}" type="presOf" srcId="{BA48E950-D303-4506-97EF-CF0C0B50951B}" destId="{97F34072-9AC0-49F8-8DB7-B7A489F768E2}" srcOrd="0" destOrd="4" presId="urn:microsoft.com/office/officeart/2005/8/layout/vList5"/>
    <dgm:cxn modelId="{F1869CFA-F432-4900-9E9B-98DB215ED43F}" srcId="{4076D051-D6B8-4362-A91F-05EAA56FCD78}" destId="{4A8C6067-444D-456D-AA2F-927E061AA4F8}" srcOrd="5" destOrd="0" parTransId="{F8C61DFD-B413-4C19-8427-6CE75CDD5469}" sibTransId="{7CCECC8A-6542-427A-B330-D397A95D082E}"/>
    <dgm:cxn modelId="{7F557D43-B2CA-4554-AF9B-59D4E46EE54E}" srcId="{4076D051-D6B8-4362-A91F-05EAA56FCD78}" destId="{7A67AAAC-09D7-4BAC-BB26-B8E6A5E563D5}" srcOrd="1" destOrd="0" parTransId="{71555054-BE3C-4839-9B61-CCF2392C2BB3}" sibTransId="{8C447E94-5B5D-4D99-AE9D-05F61789DD4C}"/>
    <dgm:cxn modelId="{911C504A-8491-4533-9C83-061C2E2783E5}" srcId="{4076D051-D6B8-4362-A91F-05EAA56FCD78}" destId="{2E3708AD-F92A-4D95-B7F6-64CF90DEFCCE}" srcOrd="3" destOrd="0" parTransId="{06385CC8-8690-498D-B445-B2B118D1C707}" sibTransId="{28690172-E12E-4649-BC4E-3B88A38D6875}"/>
    <dgm:cxn modelId="{1D5E2B60-B210-4696-AFA9-ACFC2AA020AC}" type="presOf" srcId="{D78A3157-5929-40EA-AEEF-FF4DB75EEF71}" destId="{C7ABD272-C052-4BD6-9D97-F2B346798E63}" srcOrd="0" destOrd="0" presId="urn:microsoft.com/office/officeart/2005/8/layout/vList5"/>
    <dgm:cxn modelId="{1790691E-B910-4415-9862-FB6CDF0DA200}" type="presOf" srcId="{7A67AAAC-09D7-4BAC-BB26-B8E6A5E563D5}" destId="{97F34072-9AC0-49F8-8DB7-B7A489F768E2}" srcOrd="0" destOrd="1" presId="urn:microsoft.com/office/officeart/2005/8/layout/vList5"/>
    <dgm:cxn modelId="{A2BB4E82-54B9-4588-A4FE-EFCAA54362A9}" type="presOf" srcId="{4A8C6067-444D-456D-AA2F-927E061AA4F8}" destId="{97F34072-9AC0-49F8-8DB7-B7A489F768E2}" srcOrd="0" destOrd="5" presId="urn:microsoft.com/office/officeart/2005/8/layout/vList5"/>
    <dgm:cxn modelId="{277264F4-3BD5-4912-88F7-FDF5559F886B}" type="presParOf" srcId="{C7ABD272-C052-4BD6-9D97-F2B346798E63}" destId="{C2E4B40D-0A8A-4BE1-8334-6FD1EC2BD748}" srcOrd="0" destOrd="0" presId="urn:microsoft.com/office/officeart/2005/8/layout/vList5"/>
    <dgm:cxn modelId="{62107978-8BE4-46D8-BEB7-E56D0671B6D1}" type="presParOf" srcId="{C2E4B40D-0A8A-4BE1-8334-6FD1EC2BD748}" destId="{8B8F5498-5765-489C-A8F3-C72A6CED14EB}" srcOrd="0" destOrd="0" presId="urn:microsoft.com/office/officeart/2005/8/layout/vList5"/>
    <dgm:cxn modelId="{E2C9E655-FA88-4D57-83B2-5C9297BD4747}" type="presParOf" srcId="{C2E4B40D-0A8A-4BE1-8334-6FD1EC2BD748}" destId="{97F34072-9AC0-49F8-8DB7-B7A489F768E2}"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73C4F0-E8DE-4ED1-BE42-517EDCEE3EB4}" type="doc">
      <dgm:prSet loTypeId="urn:microsoft.com/office/officeart/2005/8/layout/pyramid2" loCatId="list" qsTypeId="urn:microsoft.com/office/officeart/2005/8/quickstyle/simple1" qsCatId="simple" csTypeId="urn:microsoft.com/office/officeart/2005/8/colors/accent1_2" csCatId="accent1" phldr="1"/>
      <dgm:spPr/>
    </dgm:pt>
    <dgm:pt modelId="{23D1D799-7853-4CD7-A683-BD1DE3B2C079}">
      <dgm:prSet phldrT="[Text]"/>
      <dgm:spPr/>
      <dgm:t>
        <a:bodyPr/>
        <a:lstStyle/>
        <a:p>
          <a:r>
            <a:rPr lang="en-CA" dirty="0" smtClean="0"/>
            <a:t>Direct Quotes</a:t>
          </a:r>
          <a:endParaRPr lang="en-CA" dirty="0"/>
        </a:p>
      </dgm:t>
    </dgm:pt>
    <dgm:pt modelId="{A6B5C3BC-ED7D-442D-92CE-98BA225F7302}" type="parTrans" cxnId="{17619BC4-8633-4748-B74C-AD75236D53E0}">
      <dgm:prSet/>
      <dgm:spPr/>
      <dgm:t>
        <a:bodyPr/>
        <a:lstStyle/>
        <a:p>
          <a:endParaRPr lang="en-CA"/>
        </a:p>
      </dgm:t>
    </dgm:pt>
    <dgm:pt modelId="{8C124ACF-9E0D-43CF-8126-410089F8DDA9}" type="sibTrans" cxnId="{17619BC4-8633-4748-B74C-AD75236D53E0}">
      <dgm:prSet/>
      <dgm:spPr/>
      <dgm:t>
        <a:bodyPr/>
        <a:lstStyle/>
        <a:p>
          <a:endParaRPr lang="en-CA"/>
        </a:p>
      </dgm:t>
    </dgm:pt>
    <dgm:pt modelId="{5BF7055C-6599-4FD5-BC00-A1B927A2AFBF}">
      <dgm:prSet phldrT="[Text]"/>
      <dgm:spPr/>
      <dgm:t>
        <a:bodyPr/>
        <a:lstStyle/>
        <a:p>
          <a:r>
            <a:rPr lang="en-CA" dirty="0" smtClean="0"/>
            <a:t>Paraphrasing</a:t>
          </a:r>
          <a:endParaRPr lang="en-CA" dirty="0"/>
        </a:p>
      </dgm:t>
    </dgm:pt>
    <dgm:pt modelId="{AF070A39-B074-4B36-A8BB-579D8CE0B4E2}" type="parTrans" cxnId="{1A71D50A-7BFC-42DB-B91B-F1C4A57414BF}">
      <dgm:prSet/>
      <dgm:spPr/>
      <dgm:t>
        <a:bodyPr/>
        <a:lstStyle/>
        <a:p>
          <a:endParaRPr lang="en-CA"/>
        </a:p>
      </dgm:t>
    </dgm:pt>
    <dgm:pt modelId="{C35710AF-F5F3-4DE3-8483-1CD1323CB58A}" type="sibTrans" cxnId="{1A71D50A-7BFC-42DB-B91B-F1C4A57414BF}">
      <dgm:prSet/>
      <dgm:spPr/>
      <dgm:t>
        <a:bodyPr/>
        <a:lstStyle/>
        <a:p>
          <a:endParaRPr lang="en-CA"/>
        </a:p>
      </dgm:t>
    </dgm:pt>
    <dgm:pt modelId="{8AB0BC0C-936F-4CF0-BAAC-96EB67A3CE25}">
      <dgm:prSet phldrT="[Text]"/>
      <dgm:spPr/>
      <dgm:t>
        <a:bodyPr/>
        <a:lstStyle/>
        <a:p>
          <a:r>
            <a:rPr lang="en-CA" dirty="0" smtClean="0"/>
            <a:t>Summary</a:t>
          </a:r>
          <a:endParaRPr lang="en-CA" dirty="0"/>
        </a:p>
      </dgm:t>
    </dgm:pt>
    <dgm:pt modelId="{B226232F-B119-43F0-A771-7E2209AABB6A}" type="parTrans" cxnId="{45D82AA1-E5BE-42AB-AE1C-EB816F352F2B}">
      <dgm:prSet/>
      <dgm:spPr/>
      <dgm:t>
        <a:bodyPr/>
        <a:lstStyle/>
        <a:p>
          <a:endParaRPr lang="en-CA"/>
        </a:p>
      </dgm:t>
    </dgm:pt>
    <dgm:pt modelId="{7136DDA9-CFB5-48BA-98C0-8704D605D07D}" type="sibTrans" cxnId="{45D82AA1-E5BE-42AB-AE1C-EB816F352F2B}">
      <dgm:prSet/>
      <dgm:spPr/>
      <dgm:t>
        <a:bodyPr/>
        <a:lstStyle/>
        <a:p>
          <a:endParaRPr lang="en-CA"/>
        </a:p>
      </dgm:t>
    </dgm:pt>
    <dgm:pt modelId="{236E2B70-21FB-49C1-935C-F8B072D34A2A}" type="pres">
      <dgm:prSet presAssocID="{8673C4F0-E8DE-4ED1-BE42-517EDCEE3EB4}" presName="compositeShape" presStyleCnt="0">
        <dgm:presLayoutVars>
          <dgm:dir/>
          <dgm:resizeHandles/>
        </dgm:presLayoutVars>
      </dgm:prSet>
      <dgm:spPr/>
    </dgm:pt>
    <dgm:pt modelId="{B2C31B6A-FDC8-48DD-B27F-70B495EBFA31}" type="pres">
      <dgm:prSet presAssocID="{8673C4F0-E8DE-4ED1-BE42-517EDCEE3EB4}" presName="pyramid" presStyleLbl="node1" presStyleIdx="0" presStyleCnt="1"/>
      <dgm:spPr>
        <a:solidFill>
          <a:srgbClr val="00B050"/>
        </a:solidFill>
      </dgm:spPr>
    </dgm:pt>
    <dgm:pt modelId="{44EA4D76-A89B-42E3-B367-80F6433F369B}" type="pres">
      <dgm:prSet presAssocID="{8673C4F0-E8DE-4ED1-BE42-517EDCEE3EB4}" presName="theList" presStyleCnt="0"/>
      <dgm:spPr/>
    </dgm:pt>
    <dgm:pt modelId="{25A1211D-2049-4D00-AF19-8B6001714CCA}" type="pres">
      <dgm:prSet presAssocID="{23D1D799-7853-4CD7-A683-BD1DE3B2C079}" presName="aNode" presStyleLbl="fgAcc1" presStyleIdx="0" presStyleCnt="3">
        <dgm:presLayoutVars>
          <dgm:bulletEnabled val="1"/>
        </dgm:presLayoutVars>
      </dgm:prSet>
      <dgm:spPr/>
      <dgm:t>
        <a:bodyPr/>
        <a:lstStyle/>
        <a:p>
          <a:endParaRPr lang="en-CA"/>
        </a:p>
      </dgm:t>
    </dgm:pt>
    <dgm:pt modelId="{25EB3ADE-9348-4BA6-A03A-3F38B5537FDB}" type="pres">
      <dgm:prSet presAssocID="{23D1D799-7853-4CD7-A683-BD1DE3B2C079}" presName="aSpace" presStyleCnt="0"/>
      <dgm:spPr/>
    </dgm:pt>
    <dgm:pt modelId="{FE1FAAF8-4B5E-492B-8A14-4A2B99D37E6B}" type="pres">
      <dgm:prSet presAssocID="{5BF7055C-6599-4FD5-BC00-A1B927A2AFBF}" presName="aNode" presStyleLbl="fgAcc1" presStyleIdx="1" presStyleCnt="3">
        <dgm:presLayoutVars>
          <dgm:bulletEnabled val="1"/>
        </dgm:presLayoutVars>
      </dgm:prSet>
      <dgm:spPr/>
      <dgm:t>
        <a:bodyPr/>
        <a:lstStyle/>
        <a:p>
          <a:endParaRPr lang="en-CA"/>
        </a:p>
      </dgm:t>
    </dgm:pt>
    <dgm:pt modelId="{1FFF16F3-4145-48B9-9916-DBBE8D058A95}" type="pres">
      <dgm:prSet presAssocID="{5BF7055C-6599-4FD5-BC00-A1B927A2AFBF}" presName="aSpace" presStyleCnt="0"/>
      <dgm:spPr/>
    </dgm:pt>
    <dgm:pt modelId="{1F418D0E-0946-4F3D-959F-752F8D3ACD63}" type="pres">
      <dgm:prSet presAssocID="{8AB0BC0C-936F-4CF0-BAAC-96EB67A3CE25}" presName="aNode" presStyleLbl="fgAcc1" presStyleIdx="2" presStyleCnt="3">
        <dgm:presLayoutVars>
          <dgm:bulletEnabled val="1"/>
        </dgm:presLayoutVars>
      </dgm:prSet>
      <dgm:spPr/>
      <dgm:t>
        <a:bodyPr/>
        <a:lstStyle/>
        <a:p>
          <a:endParaRPr lang="en-CA"/>
        </a:p>
      </dgm:t>
    </dgm:pt>
    <dgm:pt modelId="{2EBEBF47-CD22-4D76-A33C-B12C9F3ADAE2}" type="pres">
      <dgm:prSet presAssocID="{8AB0BC0C-936F-4CF0-BAAC-96EB67A3CE25}" presName="aSpace" presStyleCnt="0"/>
      <dgm:spPr/>
    </dgm:pt>
  </dgm:ptLst>
  <dgm:cxnLst>
    <dgm:cxn modelId="{45D82AA1-E5BE-42AB-AE1C-EB816F352F2B}" srcId="{8673C4F0-E8DE-4ED1-BE42-517EDCEE3EB4}" destId="{8AB0BC0C-936F-4CF0-BAAC-96EB67A3CE25}" srcOrd="2" destOrd="0" parTransId="{B226232F-B119-43F0-A771-7E2209AABB6A}" sibTransId="{7136DDA9-CFB5-48BA-98C0-8704D605D07D}"/>
    <dgm:cxn modelId="{082D3EDB-74CA-47C2-9773-442BC2B5E902}" type="presOf" srcId="{23D1D799-7853-4CD7-A683-BD1DE3B2C079}" destId="{25A1211D-2049-4D00-AF19-8B6001714CCA}" srcOrd="0" destOrd="0" presId="urn:microsoft.com/office/officeart/2005/8/layout/pyramid2"/>
    <dgm:cxn modelId="{B9391A05-1C6C-464F-B295-5F38B172B7B2}" type="presOf" srcId="{8AB0BC0C-936F-4CF0-BAAC-96EB67A3CE25}" destId="{1F418D0E-0946-4F3D-959F-752F8D3ACD63}" srcOrd="0" destOrd="0" presId="urn:microsoft.com/office/officeart/2005/8/layout/pyramid2"/>
    <dgm:cxn modelId="{AF0DBB35-616D-4BC9-BFF0-C3B7728FD8B7}" type="presOf" srcId="{8673C4F0-E8DE-4ED1-BE42-517EDCEE3EB4}" destId="{236E2B70-21FB-49C1-935C-F8B072D34A2A}" srcOrd="0" destOrd="0" presId="urn:microsoft.com/office/officeart/2005/8/layout/pyramid2"/>
    <dgm:cxn modelId="{17619BC4-8633-4748-B74C-AD75236D53E0}" srcId="{8673C4F0-E8DE-4ED1-BE42-517EDCEE3EB4}" destId="{23D1D799-7853-4CD7-A683-BD1DE3B2C079}" srcOrd="0" destOrd="0" parTransId="{A6B5C3BC-ED7D-442D-92CE-98BA225F7302}" sibTransId="{8C124ACF-9E0D-43CF-8126-410089F8DDA9}"/>
    <dgm:cxn modelId="{D366B6C2-94FB-43E1-8AE4-C9A3D25B9B90}" type="presOf" srcId="{5BF7055C-6599-4FD5-BC00-A1B927A2AFBF}" destId="{FE1FAAF8-4B5E-492B-8A14-4A2B99D37E6B}" srcOrd="0" destOrd="0" presId="urn:microsoft.com/office/officeart/2005/8/layout/pyramid2"/>
    <dgm:cxn modelId="{1A71D50A-7BFC-42DB-B91B-F1C4A57414BF}" srcId="{8673C4F0-E8DE-4ED1-BE42-517EDCEE3EB4}" destId="{5BF7055C-6599-4FD5-BC00-A1B927A2AFBF}" srcOrd="1" destOrd="0" parTransId="{AF070A39-B074-4B36-A8BB-579D8CE0B4E2}" sibTransId="{C35710AF-F5F3-4DE3-8483-1CD1323CB58A}"/>
    <dgm:cxn modelId="{469574C8-C32D-4139-BBFF-C7122FC71891}" type="presParOf" srcId="{236E2B70-21FB-49C1-935C-F8B072D34A2A}" destId="{B2C31B6A-FDC8-48DD-B27F-70B495EBFA31}" srcOrd="0" destOrd="0" presId="urn:microsoft.com/office/officeart/2005/8/layout/pyramid2"/>
    <dgm:cxn modelId="{95CD985F-8D9F-40B1-B29E-F4F584478A49}" type="presParOf" srcId="{236E2B70-21FB-49C1-935C-F8B072D34A2A}" destId="{44EA4D76-A89B-42E3-B367-80F6433F369B}" srcOrd="1" destOrd="0" presId="urn:microsoft.com/office/officeart/2005/8/layout/pyramid2"/>
    <dgm:cxn modelId="{ABAC2CD1-9310-40CA-88ED-386080D54060}" type="presParOf" srcId="{44EA4D76-A89B-42E3-B367-80F6433F369B}" destId="{25A1211D-2049-4D00-AF19-8B6001714CCA}" srcOrd="0" destOrd="0" presId="urn:microsoft.com/office/officeart/2005/8/layout/pyramid2"/>
    <dgm:cxn modelId="{9B9B3F0B-747C-436C-8593-5F2E7B0BB7DF}" type="presParOf" srcId="{44EA4D76-A89B-42E3-B367-80F6433F369B}" destId="{25EB3ADE-9348-4BA6-A03A-3F38B5537FDB}" srcOrd="1" destOrd="0" presId="urn:microsoft.com/office/officeart/2005/8/layout/pyramid2"/>
    <dgm:cxn modelId="{DB4D9DFB-7C75-4621-999A-627917233A8B}" type="presParOf" srcId="{44EA4D76-A89B-42E3-B367-80F6433F369B}" destId="{FE1FAAF8-4B5E-492B-8A14-4A2B99D37E6B}" srcOrd="2" destOrd="0" presId="urn:microsoft.com/office/officeart/2005/8/layout/pyramid2"/>
    <dgm:cxn modelId="{81E5A591-7619-42F2-909E-DA7B9FF5CC55}" type="presParOf" srcId="{44EA4D76-A89B-42E3-B367-80F6433F369B}" destId="{1FFF16F3-4145-48B9-9916-DBBE8D058A95}" srcOrd="3" destOrd="0" presId="urn:microsoft.com/office/officeart/2005/8/layout/pyramid2"/>
    <dgm:cxn modelId="{1719286F-93C5-477A-AB64-4D60DDBC2CF2}" type="presParOf" srcId="{44EA4D76-A89B-42E3-B367-80F6433F369B}" destId="{1F418D0E-0946-4F3D-959F-752F8D3ACD63}" srcOrd="4" destOrd="0" presId="urn:microsoft.com/office/officeart/2005/8/layout/pyramid2"/>
    <dgm:cxn modelId="{9CAC8BAA-4624-4A95-90F4-CA1DD0D818F7}" type="presParOf" srcId="{44EA4D76-A89B-42E3-B367-80F6433F369B}" destId="{2EBEBF47-CD22-4D76-A33C-B12C9F3ADAE2}" srcOrd="5"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D78A3157-5929-40EA-AEEF-FF4DB75EEF71}"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CA"/>
        </a:p>
      </dgm:t>
    </dgm:pt>
    <dgm:pt modelId="{348FEF1E-DFCE-42D6-B044-D42EABFEC514}">
      <dgm:prSet/>
      <dgm:spPr>
        <a:solidFill>
          <a:schemeClr val="accent1">
            <a:lumMod val="75000"/>
            <a:alpha val="90000"/>
          </a:schemeClr>
        </a:solidFill>
      </dgm:spPr>
      <dgm:t>
        <a:bodyPr/>
        <a:lstStyle/>
        <a:p>
          <a:pPr rtl="0"/>
          <a:r>
            <a:rPr lang="en-CA" dirty="0" smtClean="0"/>
            <a:t>Styles, Harry, Zayn Malik, Niall Horan, Liam Payne, and Louis Tomlinson.</a:t>
          </a:r>
          <a:endParaRPr lang="en-CA" dirty="0"/>
        </a:p>
      </dgm:t>
    </dgm:pt>
    <dgm:pt modelId="{EDF89736-E71F-4F39-88C3-70B8BD621703}" type="parTrans" cxnId="{BD6F793F-298F-4F55-90FA-49689662DCBA}">
      <dgm:prSet/>
      <dgm:spPr/>
      <dgm:t>
        <a:bodyPr/>
        <a:lstStyle/>
        <a:p>
          <a:endParaRPr lang="en-CA"/>
        </a:p>
      </dgm:t>
    </dgm:pt>
    <dgm:pt modelId="{5AF33F5E-397E-4541-98F7-041D1654910A}" type="sibTrans" cxnId="{BD6F793F-298F-4F55-90FA-49689662DCBA}">
      <dgm:prSet/>
      <dgm:spPr/>
      <dgm:t>
        <a:bodyPr/>
        <a:lstStyle/>
        <a:p>
          <a:endParaRPr lang="en-CA"/>
        </a:p>
      </dgm:t>
    </dgm:pt>
    <dgm:pt modelId="{4076D051-D6B8-4362-A91F-05EAA56FCD78}">
      <dgm:prSet/>
      <dgm:spPr>
        <a:solidFill>
          <a:srgbClr val="0070C0"/>
        </a:solidFill>
      </dgm:spPr>
      <dgm:t>
        <a:bodyPr/>
        <a:lstStyle/>
        <a:p>
          <a:pPr rtl="0"/>
          <a:r>
            <a:rPr lang="en-CA" dirty="0" smtClean="0"/>
            <a:t>Example</a:t>
          </a:r>
          <a:endParaRPr lang="en-CA" dirty="0"/>
        </a:p>
      </dgm:t>
    </dgm:pt>
    <dgm:pt modelId="{8DD2D6A9-D809-4981-A7C6-5742F4163D5B}" type="sibTrans" cxnId="{FB6AA696-038B-4F60-B218-B8AE89259C8A}">
      <dgm:prSet/>
      <dgm:spPr/>
      <dgm:t>
        <a:bodyPr/>
        <a:lstStyle/>
        <a:p>
          <a:endParaRPr lang="en-CA"/>
        </a:p>
      </dgm:t>
    </dgm:pt>
    <dgm:pt modelId="{EEF276C2-9394-4A70-A07D-1544FF527339}" type="parTrans" cxnId="{FB6AA696-038B-4F60-B218-B8AE89259C8A}">
      <dgm:prSet/>
      <dgm:spPr/>
      <dgm:t>
        <a:bodyPr/>
        <a:lstStyle/>
        <a:p>
          <a:endParaRPr lang="en-CA"/>
        </a:p>
      </dgm:t>
    </dgm:pt>
    <dgm:pt modelId="{C7ABD272-C052-4BD6-9D97-F2B346798E63}" type="pres">
      <dgm:prSet presAssocID="{D78A3157-5929-40EA-AEEF-FF4DB75EEF71}" presName="Name0" presStyleCnt="0">
        <dgm:presLayoutVars>
          <dgm:dir/>
          <dgm:animLvl val="lvl"/>
          <dgm:resizeHandles val="exact"/>
        </dgm:presLayoutVars>
      </dgm:prSet>
      <dgm:spPr/>
      <dgm:t>
        <a:bodyPr/>
        <a:lstStyle/>
        <a:p>
          <a:endParaRPr lang="en-CA"/>
        </a:p>
      </dgm:t>
    </dgm:pt>
    <dgm:pt modelId="{C2E4B40D-0A8A-4BE1-8334-6FD1EC2BD748}" type="pres">
      <dgm:prSet presAssocID="{4076D051-D6B8-4362-A91F-05EAA56FCD78}" presName="linNode" presStyleCnt="0"/>
      <dgm:spPr/>
    </dgm:pt>
    <dgm:pt modelId="{8B8F5498-5765-489C-A8F3-C72A6CED14EB}" type="pres">
      <dgm:prSet presAssocID="{4076D051-D6B8-4362-A91F-05EAA56FCD78}" presName="parentText" presStyleLbl="node1" presStyleIdx="0" presStyleCnt="1">
        <dgm:presLayoutVars>
          <dgm:chMax val="1"/>
          <dgm:bulletEnabled val="1"/>
        </dgm:presLayoutVars>
      </dgm:prSet>
      <dgm:spPr/>
      <dgm:t>
        <a:bodyPr/>
        <a:lstStyle/>
        <a:p>
          <a:endParaRPr lang="en-CA"/>
        </a:p>
      </dgm:t>
    </dgm:pt>
    <dgm:pt modelId="{97F34072-9AC0-49F8-8DB7-B7A489F768E2}" type="pres">
      <dgm:prSet presAssocID="{4076D051-D6B8-4362-A91F-05EAA56FCD78}" presName="descendantText" presStyleLbl="alignAccFollowNode1" presStyleIdx="0" presStyleCnt="1">
        <dgm:presLayoutVars>
          <dgm:bulletEnabled val="1"/>
        </dgm:presLayoutVars>
      </dgm:prSet>
      <dgm:spPr/>
      <dgm:t>
        <a:bodyPr/>
        <a:lstStyle/>
        <a:p>
          <a:endParaRPr lang="en-CA"/>
        </a:p>
      </dgm:t>
    </dgm:pt>
  </dgm:ptLst>
  <dgm:cxnLst>
    <dgm:cxn modelId="{3CC48F91-62FB-41EE-AA96-A8AFD2E2146D}" type="presOf" srcId="{4076D051-D6B8-4362-A91F-05EAA56FCD78}" destId="{8B8F5498-5765-489C-A8F3-C72A6CED14EB}" srcOrd="0" destOrd="0" presId="urn:microsoft.com/office/officeart/2005/8/layout/vList5"/>
    <dgm:cxn modelId="{B7391C69-97DD-454A-9F27-A2F28BCAC631}" type="presOf" srcId="{348FEF1E-DFCE-42D6-B044-D42EABFEC514}" destId="{97F34072-9AC0-49F8-8DB7-B7A489F768E2}" srcOrd="0" destOrd="0" presId="urn:microsoft.com/office/officeart/2005/8/layout/vList5"/>
    <dgm:cxn modelId="{FB6AA696-038B-4F60-B218-B8AE89259C8A}" srcId="{D78A3157-5929-40EA-AEEF-FF4DB75EEF71}" destId="{4076D051-D6B8-4362-A91F-05EAA56FCD78}" srcOrd="0" destOrd="0" parTransId="{EEF276C2-9394-4A70-A07D-1544FF527339}" sibTransId="{8DD2D6A9-D809-4981-A7C6-5742F4163D5B}"/>
    <dgm:cxn modelId="{49976B61-CEBF-4BEF-9B5F-EA79B9963A38}" type="presOf" srcId="{D78A3157-5929-40EA-AEEF-FF4DB75EEF71}" destId="{C7ABD272-C052-4BD6-9D97-F2B346798E63}" srcOrd="0" destOrd="0" presId="urn:microsoft.com/office/officeart/2005/8/layout/vList5"/>
    <dgm:cxn modelId="{BD6F793F-298F-4F55-90FA-49689662DCBA}" srcId="{4076D051-D6B8-4362-A91F-05EAA56FCD78}" destId="{348FEF1E-DFCE-42D6-B044-D42EABFEC514}" srcOrd="0" destOrd="0" parTransId="{EDF89736-E71F-4F39-88C3-70B8BD621703}" sibTransId="{5AF33F5E-397E-4541-98F7-041D1654910A}"/>
    <dgm:cxn modelId="{DB57123E-AFA0-4C08-9286-BFB83D44AA95}" type="presParOf" srcId="{C7ABD272-C052-4BD6-9D97-F2B346798E63}" destId="{C2E4B40D-0A8A-4BE1-8334-6FD1EC2BD748}" srcOrd="0" destOrd="0" presId="urn:microsoft.com/office/officeart/2005/8/layout/vList5"/>
    <dgm:cxn modelId="{F094B97E-1F41-4712-BC85-1A156CA376FB}" type="presParOf" srcId="{C2E4B40D-0A8A-4BE1-8334-6FD1EC2BD748}" destId="{8B8F5498-5765-489C-A8F3-C72A6CED14EB}" srcOrd="0" destOrd="0" presId="urn:microsoft.com/office/officeart/2005/8/layout/vList5"/>
    <dgm:cxn modelId="{86EA96BB-CFCC-4881-80AC-2BC0D42C80F8}" type="presParOf" srcId="{C2E4B40D-0A8A-4BE1-8334-6FD1EC2BD748}" destId="{97F34072-9AC0-49F8-8DB7-B7A489F768E2}"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637C19A5-4A8B-43D1-AB01-1B4EB70909FB}"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CA"/>
        </a:p>
      </dgm:t>
    </dgm:pt>
    <dgm:pt modelId="{116032BC-3907-4582-A87A-4864D9C41E01}">
      <dgm:prSet/>
      <dgm:spPr>
        <a:solidFill>
          <a:srgbClr val="FF0000"/>
        </a:solidFill>
      </dgm:spPr>
      <dgm:t>
        <a:bodyPr/>
        <a:lstStyle/>
        <a:p>
          <a:pPr rtl="0"/>
          <a:r>
            <a:rPr lang="en-CA" dirty="0" smtClean="0"/>
            <a:t>More than ten authors</a:t>
          </a:r>
          <a:endParaRPr lang="en-CA" dirty="0"/>
        </a:p>
      </dgm:t>
    </dgm:pt>
    <dgm:pt modelId="{9848A311-AF84-495D-9B23-62830278FAB1}" type="parTrans" cxnId="{884CA0FB-C973-4640-89E7-E1E4D2BA2CED}">
      <dgm:prSet/>
      <dgm:spPr/>
      <dgm:t>
        <a:bodyPr/>
        <a:lstStyle/>
        <a:p>
          <a:endParaRPr lang="en-CA"/>
        </a:p>
      </dgm:t>
    </dgm:pt>
    <dgm:pt modelId="{AE001E57-E7F5-4FB4-932D-8A356C57B2FE}" type="sibTrans" cxnId="{884CA0FB-C973-4640-89E7-E1E4D2BA2CED}">
      <dgm:prSet/>
      <dgm:spPr/>
      <dgm:t>
        <a:bodyPr/>
        <a:lstStyle/>
        <a:p>
          <a:endParaRPr lang="en-CA"/>
        </a:p>
      </dgm:t>
    </dgm:pt>
    <dgm:pt modelId="{118CF1F4-2DE6-4D51-BD05-9CC5A1223042}">
      <dgm:prSet/>
      <dgm:spPr>
        <a:solidFill>
          <a:srgbClr val="FD5555">
            <a:alpha val="89804"/>
          </a:srgbClr>
        </a:solidFill>
      </dgm:spPr>
      <dgm:t>
        <a:bodyPr/>
        <a:lstStyle/>
        <a:p>
          <a:pPr rtl="0"/>
          <a:r>
            <a:rPr lang="en-CA" dirty="0" smtClean="0"/>
            <a:t>List</a:t>
          </a:r>
          <a:r>
            <a:rPr lang="en-CA" baseline="0" dirty="0" smtClean="0"/>
            <a:t> the first seven authors as described in the previous slide.</a:t>
          </a:r>
          <a:endParaRPr lang="en-CA" dirty="0"/>
        </a:p>
      </dgm:t>
    </dgm:pt>
    <dgm:pt modelId="{B1DB207E-28BA-452C-BBFE-FA0B9E121EE4}" type="parTrans" cxnId="{D38D11AB-60D8-46DA-875C-E90E2E02E13F}">
      <dgm:prSet/>
      <dgm:spPr/>
      <dgm:t>
        <a:bodyPr/>
        <a:lstStyle/>
        <a:p>
          <a:endParaRPr lang="en-CA"/>
        </a:p>
      </dgm:t>
    </dgm:pt>
    <dgm:pt modelId="{5F35C15E-B298-4AF2-B4E7-C39935CB68D2}" type="sibTrans" cxnId="{D38D11AB-60D8-46DA-875C-E90E2E02E13F}">
      <dgm:prSet/>
      <dgm:spPr/>
      <dgm:t>
        <a:bodyPr/>
        <a:lstStyle/>
        <a:p>
          <a:endParaRPr lang="en-CA"/>
        </a:p>
      </dgm:t>
    </dgm:pt>
    <dgm:pt modelId="{67FBF54F-2092-4D26-83AC-83084FB1A00D}">
      <dgm:prSet/>
      <dgm:spPr>
        <a:solidFill>
          <a:srgbClr val="FD5555">
            <a:alpha val="89804"/>
          </a:srgbClr>
        </a:solidFill>
      </dgm:spPr>
      <dgm:t>
        <a:bodyPr/>
        <a:lstStyle/>
        <a:p>
          <a:pPr rtl="0"/>
          <a:r>
            <a:rPr lang="en-CA" dirty="0" smtClean="0"/>
            <a:t>The word ‘and’ will not be used to introduce the last name.</a:t>
          </a:r>
          <a:endParaRPr lang="en-CA" dirty="0"/>
        </a:p>
      </dgm:t>
    </dgm:pt>
    <dgm:pt modelId="{B641F23B-1E42-4178-9A80-1812ACDCBD35}" type="parTrans" cxnId="{CA2BD8F5-3405-458D-8600-8500BFDC46D0}">
      <dgm:prSet/>
      <dgm:spPr/>
      <dgm:t>
        <a:bodyPr/>
        <a:lstStyle/>
        <a:p>
          <a:endParaRPr lang="en-CA"/>
        </a:p>
      </dgm:t>
    </dgm:pt>
    <dgm:pt modelId="{A9467F16-86C3-467E-B951-8FC699CB6ED2}" type="sibTrans" cxnId="{CA2BD8F5-3405-458D-8600-8500BFDC46D0}">
      <dgm:prSet/>
      <dgm:spPr/>
      <dgm:t>
        <a:bodyPr/>
        <a:lstStyle/>
        <a:p>
          <a:endParaRPr lang="en-CA"/>
        </a:p>
      </dgm:t>
    </dgm:pt>
    <dgm:pt modelId="{57FDA9B5-3577-4476-AF5C-A86FA103348F}">
      <dgm:prSet/>
      <dgm:spPr>
        <a:solidFill>
          <a:srgbClr val="FD5555">
            <a:alpha val="89804"/>
          </a:srgbClr>
        </a:solidFill>
      </dgm:spPr>
      <dgm:t>
        <a:bodyPr/>
        <a:lstStyle/>
        <a:p>
          <a:pPr rtl="0"/>
          <a:r>
            <a:rPr lang="en-CA" dirty="0" smtClean="0"/>
            <a:t>‘et al.’ will follow the seventh name and the remaining names will not be included. </a:t>
          </a:r>
          <a:endParaRPr lang="en-CA" dirty="0"/>
        </a:p>
      </dgm:t>
    </dgm:pt>
    <dgm:pt modelId="{BFA7BCAC-3510-43B6-882A-DC12EF3A5A02}" type="parTrans" cxnId="{557502D2-8704-4EDF-8A7B-3C5E4562E029}">
      <dgm:prSet/>
      <dgm:spPr/>
      <dgm:t>
        <a:bodyPr/>
        <a:lstStyle/>
        <a:p>
          <a:endParaRPr lang="en-CA"/>
        </a:p>
      </dgm:t>
    </dgm:pt>
    <dgm:pt modelId="{BABB768D-371D-41C1-AFE2-4F55EAE503F4}" type="sibTrans" cxnId="{557502D2-8704-4EDF-8A7B-3C5E4562E029}">
      <dgm:prSet/>
      <dgm:spPr/>
      <dgm:t>
        <a:bodyPr/>
        <a:lstStyle/>
        <a:p>
          <a:endParaRPr lang="en-CA"/>
        </a:p>
      </dgm:t>
    </dgm:pt>
    <dgm:pt modelId="{7E9BA2E4-9E42-44B4-98EA-E7169F1129BF}" type="pres">
      <dgm:prSet presAssocID="{637C19A5-4A8B-43D1-AB01-1B4EB70909FB}" presName="Name0" presStyleCnt="0">
        <dgm:presLayoutVars>
          <dgm:dir/>
          <dgm:animLvl val="lvl"/>
          <dgm:resizeHandles val="exact"/>
        </dgm:presLayoutVars>
      </dgm:prSet>
      <dgm:spPr/>
      <dgm:t>
        <a:bodyPr/>
        <a:lstStyle/>
        <a:p>
          <a:endParaRPr lang="en-CA"/>
        </a:p>
      </dgm:t>
    </dgm:pt>
    <dgm:pt modelId="{253A8108-6380-4321-9E6B-DC69DBEB55A5}" type="pres">
      <dgm:prSet presAssocID="{116032BC-3907-4582-A87A-4864D9C41E01}" presName="linNode" presStyleCnt="0"/>
      <dgm:spPr/>
    </dgm:pt>
    <dgm:pt modelId="{AC933818-8BF9-4BA0-A75E-734D9E7CD1D9}" type="pres">
      <dgm:prSet presAssocID="{116032BC-3907-4582-A87A-4864D9C41E01}" presName="parentText" presStyleLbl="node1" presStyleIdx="0" presStyleCnt="1">
        <dgm:presLayoutVars>
          <dgm:chMax val="1"/>
          <dgm:bulletEnabled val="1"/>
        </dgm:presLayoutVars>
      </dgm:prSet>
      <dgm:spPr/>
      <dgm:t>
        <a:bodyPr/>
        <a:lstStyle/>
        <a:p>
          <a:endParaRPr lang="en-CA"/>
        </a:p>
      </dgm:t>
    </dgm:pt>
    <dgm:pt modelId="{62CC3E2E-4817-42DB-8C7E-8BF1DED35493}" type="pres">
      <dgm:prSet presAssocID="{116032BC-3907-4582-A87A-4864D9C41E01}" presName="descendantText" presStyleLbl="alignAccFollowNode1" presStyleIdx="0" presStyleCnt="1">
        <dgm:presLayoutVars>
          <dgm:bulletEnabled val="1"/>
        </dgm:presLayoutVars>
      </dgm:prSet>
      <dgm:spPr/>
      <dgm:t>
        <a:bodyPr/>
        <a:lstStyle/>
        <a:p>
          <a:endParaRPr lang="en-CA"/>
        </a:p>
      </dgm:t>
    </dgm:pt>
  </dgm:ptLst>
  <dgm:cxnLst>
    <dgm:cxn modelId="{6309F406-4199-4A12-98CD-1F73FB9AE38F}" type="presOf" srcId="{67FBF54F-2092-4D26-83AC-83084FB1A00D}" destId="{62CC3E2E-4817-42DB-8C7E-8BF1DED35493}" srcOrd="0" destOrd="1" presId="urn:microsoft.com/office/officeart/2005/8/layout/vList5"/>
    <dgm:cxn modelId="{BB198E9B-E9D8-4E22-B42B-C858D08C53C8}" type="presOf" srcId="{116032BC-3907-4582-A87A-4864D9C41E01}" destId="{AC933818-8BF9-4BA0-A75E-734D9E7CD1D9}" srcOrd="0" destOrd="0" presId="urn:microsoft.com/office/officeart/2005/8/layout/vList5"/>
    <dgm:cxn modelId="{BB41D620-E5D3-46F0-AAA9-CF0BC2E468E4}" type="presOf" srcId="{118CF1F4-2DE6-4D51-BD05-9CC5A1223042}" destId="{62CC3E2E-4817-42DB-8C7E-8BF1DED35493}" srcOrd="0" destOrd="0" presId="urn:microsoft.com/office/officeart/2005/8/layout/vList5"/>
    <dgm:cxn modelId="{CB6D9C7E-5DAA-44B3-BDDB-CA6038D0EDA1}" type="presOf" srcId="{637C19A5-4A8B-43D1-AB01-1B4EB70909FB}" destId="{7E9BA2E4-9E42-44B4-98EA-E7169F1129BF}" srcOrd="0" destOrd="0" presId="urn:microsoft.com/office/officeart/2005/8/layout/vList5"/>
    <dgm:cxn modelId="{884CA0FB-C973-4640-89E7-E1E4D2BA2CED}" srcId="{637C19A5-4A8B-43D1-AB01-1B4EB70909FB}" destId="{116032BC-3907-4582-A87A-4864D9C41E01}" srcOrd="0" destOrd="0" parTransId="{9848A311-AF84-495D-9B23-62830278FAB1}" sibTransId="{AE001E57-E7F5-4FB4-932D-8A356C57B2FE}"/>
    <dgm:cxn modelId="{D38D11AB-60D8-46DA-875C-E90E2E02E13F}" srcId="{116032BC-3907-4582-A87A-4864D9C41E01}" destId="{118CF1F4-2DE6-4D51-BD05-9CC5A1223042}" srcOrd="0" destOrd="0" parTransId="{B1DB207E-28BA-452C-BBFE-FA0B9E121EE4}" sibTransId="{5F35C15E-B298-4AF2-B4E7-C39935CB68D2}"/>
    <dgm:cxn modelId="{CA2BD8F5-3405-458D-8600-8500BFDC46D0}" srcId="{116032BC-3907-4582-A87A-4864D9C41E01}" destId="{67FBF54F-2092-4D26-83AC-83084FB1A00D}" srcOrd="1" destOrd="0" parTransId="{B641F23B-1E42-4178-9A80-1812ACDCBD35}" sibTransId="{A9467F16-86C3-467E-B951-8FC699CB6ED2}"/>
    <dgm:cxn modelId="{557502D2-8704-4EDF-8A7B-3C5E4562E029}" srcId="{116032BC-3907-4582-A87A-4864D9C41E01}" destId="{57FDA9B5-3577-4476-AF5C-A86FA103348F}" srcOrd="2" destOrd="0" parTransId="{BFA7BCAC-3510-43B6-882A-DC12EF3A5A02}" sibTransId="{BABB768D-371D-41C1-AFE2-4F55EAE503F4}"/>
    <dgm:cxn modelId="{FCD1C859-3A74-4EDF-9851-BCD71310829F}" type="presOf" srcId="{57FDA9B5-3577-4476-AF5C-A86FA103348F}" destId="{62CC3E2E-4817-42DB-8C7E-8BF1DED35493}" srcOrd="0" destOrd="2" presId="urn:microsoft.com/office/officeart/2005/8/layout/vList5"/>
    <dgm:cxn modelId="{23612FE6-2785-45EB-A98D-799979A0F47B}" type="presParOf" srcId="{7E9BA2E4-9E42-44B4-98EA-E7169F1129BF}" destId="{253A8108-6380-4321-9E6B-DC69DBEB55A5}" srcOrd="0" destOrd="0" presId="urn:microsoft.com/office/officeart/2005/8/layout/vList5"/>
    <dgm:cxn modelId="{341793BC-12C1-4515-885F-57A94A7EC52E}" type="presParOf" srcId="{253A8108-6380-4321-9E6B-DC69DBEB55A5}" destId="{AC933818-8BF9-4BA0-A75E-734D9E7CD1D9}" srcOrd="0" destOrd="0" presId="urn:microsoft.com/office/officeart/2005/8/layout/vList5"/>
    <dgm:cxn modelId="{25FEAEBF-CD61-452D-9296-E1ECBFEC6B68}" type="presParOf" srcId="{253A8108-6380-4321-9E6B-DC69DBEB55A5}" destId="{62CC3E2E-4817-42DB-8C7E-8BF1DED3549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637C19A5-4A8B-43D1-AB01-1B4EB70909FB}"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CA"/>
        </a:p>
      </dgm:t>
    </dgm:pt>
    <dgm:pt modelId="{116032BC-3907-4582-A87A-4864D9C41E01}">
      <dgm:prSet/>
      <dgm:spPr>
        <a:solidFill>
          <a:srgbClr val="FF0000"/>
        </a:solidFill>
      </dgm:spPr>
      <dgm:t>
        <a:bodyPr/>
        <a:lstStyle/>
        <a:p>
          <a:pPr rtl="0"/>
          <a:r>
            <a:rPr lang="en-CA" dirty="0" smtClean="0"/>
            <a:t>Example</a:t>
          </a:r>
          <a:endParaRPr lang="en-CA" dirty="0"/>
        </a:p>
      </dgm:t>
    </dgm:pt>
    <dgm:pt modelId="{9848A311-AF84-495D-9B23-62830278FAB1}" type="parTrans" cxnId="{884CA0FB-C973-4640-89E7-E1E4D2BA2CED}">
      <dgm:prSet/>
      <dgm:spPr/>
      <dgm:t>
        <a:bodyPr/>
        <a:lstStyle/>
        <a:p>
          <a:endParaRPr lang="en-CA"/>
        </a:p>
      </dgm:t>
    </dgm:pt>
    <dgm:pt modelId="{AE001E57-E7F5-4FB4-932D-8A356C57B2FE}" type="sibTrans" cxnId="{884CA0FB-C973-4640-89E7-E1E4D2BA2CED}">
      <dgm:prSet/>
      <dgm:spPr/>
      <dgm:t>
        <a:bodyPr/>
        <a:lstStyle/>
        <a:p>
          <a:endParaRPr lang="en-CA"/>
        </a:p>
      </dgm:t>
    </dgm:pt>
    <dgm:pt modelId="{118CF1F4-2DE6-4D51-BD05-9CC5A1223042}">
      <dgm:prSet/>
      <dgm:spPr>
        <a:solidFill>
          <a:srgbClr val="FD5555">
            <a:alpha val="89804"/>
          </a:srgbClr>
        </a:solidFill>
      </dgm:spPr>
      <dgm:t>
        <a:bodyPr/>
        <a:lstStyle/>
        <a:p>
          <a:pPr rtl="0"/>
          <a:r>
            <a:rPr lang="en-CA" dirty="0" err="1" smtClean="0"/>
            <a:t>Killah</a:t>
          </a:r>
          <a:r>
            <a:rPr lang="en-CA" dirty="0" smtClean="0"/>
            <a:t>, </a:t>
          </a:r>
          <a:r>
            <a:rPr lang="en-CA" dirty="0" err="1" smtClean="0"/>
            <a:t>Ghostface</a:t>
          </a:r>
          <a:r>
            <a:rPr lang="en-CA" dirty="0" smtClean="0"/>
            <a:t>, Method Man, RZA, ODB, Raekwon, </a:t>
          </a:r>
          <a:r>
            <a:rPr lang="en-CA" dirty="0" err="1" smtClean="0"/>
            <a:t>Masta</a:t>
          </a:r>
          <a:r>
            <a:rPr lang="en-CA" dirty="0" smtClean="0"/>
            <a:t> </a:t>
          </a:r>
          <a:r>
            <a:rPr lang="en-CA" dirty="0" err="1" smtClean="0"/>
            <a:t>Killa</a:t>
          </a:r>
          <a:r>
            <a:rPr lang="en-CA" dirty="0" smtClean="0"/>
            <a:t>, </a:t>
          </a:r>
          <a:r>
            <a:rPr lang="en-CA" dirty="0" err="1" smtClean="0"/>
            <a:t>Inspectah</a:t>
          </a:r>
          <a:r>
            <a:rPr lang="en-CA" dirty="0" smtClean="0"/>
            <a:t> Deck, et al.  </a:t>
          </a:r>
          <a:endParaRPr lang="en-CA" dirty="0"/>
        </a:p>
      </dgm:t>
    </dgm:pt>
    <dgm:pt modelId="{B1DB207E-28BA-452C-BBFE-FA0B9E121EE4}" type="parTrans" cxnId="{D38D11AB-60D8-46DA-875C-E90E2E02E13F}">
      <dgm:prSet/>
      <dgm:spPr/>
      <dgm:t>
        <a:bodyPr/>
        <a:lstStyle/>
        <a:p>
          <a:endParaRPr lang="en-CA"/>
        </a:p>
      </dgm:t>
    </dgm:pt>
    <dgm:pt modelId="{5F35C15E-B298-4AF2-B4E7-C39935CB68D2}" type="sibTrans" cxnId="{D38D11AB-60D8-46DA-875C-E90E2E02E13F}">
      <dgm:prSet/>
      <dgm:spPr/>
      <dgm:t>
        <a:bodyPr/>
        <a:lstStyle/>
        <a:p>
          <a:endParaRPr lang="en-CA"/>
        </a:p>
      </dgm:t>
    </dgm:pt>
    <dgm:pt modelId="{7E9BA2E4-9E42-44B4-98EA-E7169F1129BF}" type="pres">
      <dgm:prSet presAssocID="{637C19A5-4A8B-43D1-AB01-1B4EB70909FB}" presName="Name0" presStyleCnt="0">
        <dgm:presLayoutVars>
          <dgm:dir/>
          <dgm:animLvl val="lvl"/>
          <dgm:resizeHandles val="exact"/>
        </dgm:presLayoutVars>
      </dgm:prSet>
      <dgm:spPr/>
      <dgm:t>
        <a:bodyPr/>
        <a:lstStyle/>
        <a:p>
          <a:endParaRPr lang="en-CA"/>
        </a:p>
      </dgm:t>
    </dgm:pt>
    <dgm:pt modelId="{253A8108-6380-4321-9E6B-DC69DBEB55A5}" type="pres">
      <dgm:prSet presAssocID="{116032BC-3907-4582-A87A-4864D9C41E01}" presName="linNode" presStyleCnt="0"/>
      <dgm:spPr/>
    </dgm:pt>
    <dgm:pt modelId="{AC933818-8BF9-4BA0-A75E-734D9E7CD1D9}" type="pres">
      <dgm:prSet presAssocID="{116032BC-3907-4582-A87A-4864D9C41E01}" presName="parentText" presStyleLbl="node1" presStyleIdx="0" presStyleCnt="1">
        <dgm:presLayoutVars>
          <dgm:chMax val="1"/>
          <dgm:bulletEnabled val="1"/>
        </dgm:presLayoutVars>
      </dgm:prSet>
      <dgm:spPr/>
      <dgm:t>
        <a:bodyPr/>
        <a:lstStyle/>
        <a:p>
          <a:endParaRPr lang="en-CA"/>
        </a:p>
      </dgm:t>
    </dgm:pt>
    <dgm:pt modelId="{62CC3E2E-4817-42DB-8C7E-8BF1DED35493}" type="pres">
      <dgm:prSet presAssocID="{116032BC-3907-4582-A87A-4864D9C41E01}" presName="descendantText" presStyleLbl="alignAccFollowNode1" presStyleIdx="0" presStyleCnt="1">
        <dgm:presLayoutVars>
          <dgm:bulletEnabled val="1"/>
        </dgm:presLayoutVars>
      </dgm:prSet>
      <dgm:spPr/>
      <dgm:t>
        <a:bodyPr/>
        <a:lstStyle/>
        <a:p>
          <a:endParaRPr lang="en-CA"/>
        </a:p>
      </dgm:t>
    </dgm:pt>
  </dgm:ptLst>
  <dgm:cxnLst>
    <dgm:cxn modelId="{B167DEA4-4E42-4D63-88E6-54513DAFAB6A}" type="presOf" srcId="{116032BC-3907-4582-A87A-4864D9C41E01}" destId="{AC933818-8BF9-4BA0-A75E-734D9E7CD1D9}" srcOrd="0" destOrd="0" presId="urn:microsoft.com/office/officeart/2005/8/layout/vList5"/>
    <dgm:cxn modelId="{610ED11B-CBBA-4647-B2D5-7F96EB0280F5}" type="presOf" srcId="{118CF1F4-2DE6-4D51-BD05-9CC5A1223042}" destId="{62CC3E2E-4817-42DB-8C7E-8BF1DED35493}" srcOrd="0" destOrd="0" presId="urn:microsoft.com/office/officeart/2005/8/layout/vList5"/>
    <dgm:cxn modelId="{EA8D0E43-A32D-45AC-8908-74DDF5A7164B}" type="presOf" srcId="{637C19A5-4A8B-43D1-AB01-1B4EB70909FB}" destId="{7E9BA2E4-9E42-44B4-98EA-E7169F1129BF}" srcOrd="0" destOrd="0" presId="urn:microsoft.com/office/officeart/2005/8/layout/vList5"/>
    <dgm:cxn modelId="{884CA0FB-C973-4640-89E7-E1E4D2BA2CED}" srcId="{637C19A5-4A8B-43D1-AB01-1B4EB70909FB}" destId="{116032BC-3907-4582-A87A-4864D9C41E01}" srcOrd="0" destOrd="0" parTransId="{9848A311-AF84-495D-9B23-62830278FAB1}" sibTransId="{AE001E57-E7F5-4FB4-932D-8A356C57B2FE}"/>
    <dgm:cxn modelId="{D38D11AB-60D8-46DA-875C-E90E2E02E13F}" srcId="{116032BC-3907-4582-A87A-4864D9C41E01}" destId="{118CF1F4-2DE6-4D51-BD05-9CC5A1223042}" srcOrd="0" destOrd="0" parTransId="{B1DB207E-28BA-452C-BBFE-FA0B9E121EE4}" sibTransId="{5F35C15E-B298-4AF2-B4E7-C39935CB68D2}"/>
    <dgm:cxn modelId="{93508C28-D9E2-46ED-ACEF-BDE82CA8AA0D}" type="presParOf" srcId="{7E9BA2E4-9E42-44B4-98EA-E7169F1129BF}" destId="{253A8108-6380-4321-9E6B-DC69DBEB55A5}" srcOrd="0" destOrd="0" presId="urn:microsoft.com/office/officeart/2005/8/layout/vList5"/>
    <dgm:cxn modelId="{1F1A42EF-BC7E-4F30-B0DC-A44C2E5AF19E}" type="presParOf" srcId="{253A8108-6380-4321-9E6B-DC69DBEB55A5}" destId="{AC933818-8BF9-4BA0-A75E-734D9E7CD1D9}" srcOrd="0" destOrd="0" presId="urn:microsoft.com/office/officeart/2005/8/layout/vList5"/>
    <dgm:cxn modelId="{8A267513-4DAF-4D19-924E-D461407EDFA2}" type="presParOf" srcId="{253A8108-6380-4321-9E6B-DC69DBEB55A5}" destId="{62CC3E2E-4817-42DB-8C7E-8BF1DED3549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B90D372-4658-4D3A-A093-3BA61B05A042}"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CA"/>
        </a:p>
      </dgm:t>
    </dgm:pt>
    <dgm:pt modelId="{066D3905-0861-46B5-AD9F-308DFE00FA77}">
      <dgm:prSet/>
      <dgm:spPr>
        <a:solidFill>
          <a:srgbClr val="AE0A0A"/>
        </a:solidFill>
      </dgm:spPr>
      <dgm:t>
        <a:bodyPr/>
        <a:lstStyle/>
        <a:p>
          <a:pPr rtl="0"/>
          <a:r>
            <a:rPr lang="en-CA" smtClean="0"/>
            <a:t>Direct Quotation</a:t>
          </a:r>
          <a:endParaRPr lang="en-CA"/>
        </a:p>
      </dgm:t>
    </dgm:pt>
    <dgm:pt modelId="{1BF1A3FE-692B-4E95-A0F8-3DF2BFED5F64}" type="parTrans" cxnId="{03C3777C-BAB7-4364-9BE4-F2D02BE75670}">
      <dgm:prSet/>
      <dgm:spPr/>
      <dgm:t>
        <a:bodyPr/>
        <a:lstStyle/>
        <a:p>
          <a:endParaRPr lang="en-CA"/>
        </a:p>
      </dgm:t>
    </dgm:pt>
    <dgm:pt modelId="{DA314411-5D23-422D-8A56-3B9C661926BF}" type="sibTrans" cxnId="{03C3777C-BAB7-4364-9BE4-F2D02BE75670}">
      <dgm:prSet/>
      <dgm:spPr/>
      <dgm:t>
        <a:bodyPr/>
        <a:lstStyle/>
        <a:p>
          <a:endParaRPr lang="en-CA"/>
        </a:p>
      </dgm:t>
    </dgm:pt>
    <dgm:pt modelId="{3625A4DF-8314-435C-9ADD-2A55E0EDD3F5}">
      <dgm:prSet/>
      <dgm:spPr>
        <a:solidFill>
          <a:srgbClr val="F55959">
            <a:alpha val="89804"/>
          </a:srgbClr>
        </a:solidFill>
      </dgm:spPr>
      <dgm:t>
        <a:bodyPr/>
        <a:lstStyle/>
        <a:p>
          <a:pPr rtl="0"/>
          <a:r>
            <a:rPr lang="en-CA" dirty="0" smtClean="0"/>
            <a:t>Any time you take </a:t>
          </a:r>
          <a:r>
            <a:rPr lang="en-CA" b="1" u="sng" dirty="0" smtClean="0"/>
            <a:t>three significant words or more </a:t>
          </a:r>
          <a:r>
            <a:rPr lang="en-CA" dirty="0" smtClean="0"/>
            <a:t>from a source, “direct quotes” should be placed around those words.</a:t>
          </a:r>
          <a:endParaRPr lang="en-CA" dirty="0"/>
        </a:p>
      </dgm:t>
    </dgm:pt>
    <dgm:pt modelId="{5953165B-BB93-43C7-A54E-F29E4B4BEE41}" type="parTrans" cxnId="{9C76F705-C241-4E21-AAB9-16378A14E863}">
      <dgm:prSet/>
      <dgm:spPr/>
      <dgm:t>
        <a:bodyPr/>
        <a:lstStyle/>
        <a:p>
          <a:endParaRPr lang="en-CA"/>
        </a:p>
      </dgm:t>
    </dgm:pt>
    <dgm:pt modelId="{2711DA9D-C88D-4241-AADF-DA4C8B7965B5}" type="sibTrans" cxnId="{9C76F705-C241-4E21-AAB9-16378A14E863}">
      <dgm:prSet/>
      <dgm:spPr/>
      <dgm:t>
        <a:bodyPr/>
        <a:lstStyle/>
        <a:p>
          <a:endParaRPr lang="en-CA"/>
        </a:p>
      </dgm:t>
    </dgm:pt>
    <dgm:pt modelId="{27B26534-E003-47FE-9A01-B1F6EF3DD342}" type="pres">
      <dgm:prSet presAssocID="{EB90D372-4658-4D3A-A093-3BA61B05A042}" presName="Name0" presStyleCnt="0">
        <dgm:presLayoutVars>
          <dgm:dir/>
          <dgm:animLvl val="lvl"/>
          <dgm:resizeHandles val="exact"/>
        </dgm:presLayoutVars>
      </dgm:prSet>
      <dgm:spPr/>
      <dgm:t>
        <a:bodyPr/>
        <a:lstStyle/>
        <a:p>
          <a:endParaRPr lang="en-CA"/>
        </a:p>
      </dgm:t>
    </dgm:pt>
    <dgm:pt modelId="{82457695-67BF-435B-B6EC-2CDC9198E75A}" type="pres">
      <dgm:prSet presAssocID="{066D3905-0861-46B5-AD9F-308DFE00FA77}" presName="linNode" presStyleCnt="0"/>
      <dgm:spPr/>
    </dgm:pt>
    <dgm:pt modelId="{A04F34F2-9687-4D44-918D-A2B8C307B3D2}" type="pres">
      <dgm:prSet presAssocID="{066D3905-0861-46B5-AD9F-308DFE00FA77}" presName="parentText" presStyleLbl="node1" presStyleIdx="0" presStyleCnt="1">
        <dgm:presLayoutVars>
          <dgm:chMax val="1"/>
          <dgm:bulletEnabled val="1"/>
        </dgm:presLayoutVars>
      </dgm:prSet>
      <dgm:spPr/>
      <dgm:t>
        <a:bodyPr/>
        <a:lstStyle/>
        <a:p>
          <a:endParaRPr lang="en-CA"/>
        </a:p>
      </dgm:t>
    </dgm:pt>
    <dgm:pt modelId="{60458227-840F-4556-9B74-7D5163C6E121}" type="pres">
      <dgm:prSet presAssocID="{066D3905-0861-46B5-AD9F-308DFE00FA77}" presName="descendantText" presStyleLbl="alignAccFollowNode1" presStyleIdx="0" presStyleCnt="1">
        <dgm:presLayoutVars>
          <dgm:bulletEnabled val="1"/>
        </dgm:presLayoutVars>
      </dgm:prSet>
      <dgm:spPr/>
      <dgm:t>
        <a:bodyPr/>
        <a:lstStyle/>
        <a:p>
          <a:endParaRPr lang="en-CA"/>
        </a:p>
      </dgm:t>
    </dgm:pt>
  </dgm:ptLst>
  <dgm:cxnLst>
    <dgm:cxn modelId="{27AB52FE-C63D-4993-89F9-CF0380AC51CC}" type="presOf" srcId="{066D3905-0861-46B5-AD9F-308DFE00FA77}" destId="{A04F34F2-9687-4D44-918D-A2B8C307B3D2}" srcOrd="0" destOrd="0" presId="urn:microsoft.com/office/officeart/2005/8/layout/vList5"/>
    <dgm:cxn modelId="{27C1DF27-3C71-4330-AC85-EE598AA27C48}" type="presOf" srcId="{EB90D372-4658-4D3A-A093-3BA61B05A042}" destId="{27B26534-E003-47FE-9A01-B1F6EF3DD342}" srcOrd="0" destOrd="0" presId="urn:microsoft.com/office/officeart/2005/8/layout/vList5"/>
    <dgm:cxn modelId="{9C76F705-C241-4E21-AAB9-16378A14E863}" srcId="{066D3905-0861-46B5-AD9F-308DFE00FA77}" destId="{3625A4DF-8314-435C-9ADD-2A55E0EDD3F5}" srcOrd="0" destOrd="0" parTransId="{5953165B-BB93-43C7-A54E-F29E4B4BEE41}" sibTransId="{2711DA9D-C88D-4241-AADF-DA4C8B7965B5}"/>
    <dgm:cxn modelId="{B1931DAF-06BC-4D2C-9A0E-942AB7B191A9}" type="presOf" srcId="{3625A4DF-8314-435C-9ADD-2A55E0EDD3F5}" destId="{60458227-840F-4556-9B74-7D5163C6E121}" srcOrd="0" destOrd="0" presId="urn:microsoft.com/office/officeart/2005/8/layout/vList5"/>
    <dgm:cxn modelId="{03C3777C-BAB7-4364-9BE4-F2D02BE75670}" srcId="{EB90D372-4658-4D3A-A093-3BA61B05A042}" destId="{066D3905-0861-46B5-AD9F-308DFE00FA77}" srcOrd="0" destOrd="0" parTransId="{1BF1A3FE-692B-4E95-A0F8-3DF2BFED5F64}" sibTransId="{DA314411-5D23-422D-8A56-3B9C661926BF}"/>
    <dgm:cxn modelId="{52D8A841-5D33-4D9A-BFA8-BC16BF7EC61C}" type="presParOf" srcId="{27B26534-E003-47FE-9A01-B1F6EF3DD342}" destId="{82457695-67BF-435B-B6EC-2CDC9198E75A}" srcOrd="0" destOrd="0" presId="urn:microsoft.com/office/officeart/2005/8/layout/vList5"/>
    <dgm:cxn modelId="{198EF964-1805-4880-9777-7259D03D8BEB}" type="presParOf" srcId="{82457695-67BF-435B-B6EC-2CDC9198E75A}" destId="{A04F34F2-9687-4D44-918D-A2B8C307B3D2}" srcOrd="0" destOrd="0" presId="urn:microsoft.com/office/officeart/2005/8/layout/vList5"/>
    <dgm:cxn modelId="{66E974B7-961C-49FD-8796-627D73A31462}" type="presParOf" srcId="{82457695-67BF-435B-B6EC-2CDC9198E75A}" destId="{60458227-840F-4556-9B74-7D5163C6E121}"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4EE9917-C1D1-4982-A518-5EBF6F7122F1}"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CA"/>
        </a:p>
      </dgm:t>
    </dgm:pt>
    <dgm:pt modelId="{D58D5640-2C53-4DE2-A869-4B05452E3A57}">
      <dgm:prSet/>
      <dgm:spPr>
        <a:solidFill>
          <a:schemeClr val="accent2">
            <a:lumMod val="75000"/>
          </a:schemeClr>
        </a:solidFill>
      </dgm:spPr>
      <dgm:t>
        <a:bodyPr/>
        <a:lstStyle/>
        <a:p>
          <a:pPr rtl="0"/>
          <a:r>
            <a:rPr lang="en-CA" dirty="0" smtClean="0"/>
            <a:t>Paraphrasing</a:t>
          </a:r>
          <a:endParaRPr lang="en-CA" dirty="0"/>
        </a:p>
      </dgm:t>
    </dgm:pt>
    <dgm:pt modelId="{24A14EBB-58E4-4BD1-A5E6-E2647C95BBF4}" type="parTrans" cxnId="{DB80F9B4-5CE6-469F-B6E1-5ADAA39052C6}">
      <dgm:prSet/>
      <dgm:spPr/>
      <dgm:t>
        <a:bodyPr/>
        <a:lstStyle/>
        <a:p>
          <a:endParaRPr lang="en-CA"/>
        </a:p>
      </dgm:t>
    </dgm:pt>
    <dgm:pt modelId="{D67CB8A3-7BD0-4DA9-99B2-A2795DEBF185}" type="sibTrans" cxnId="{DB80F9B4-5CE6-469F-B6E1-5ADAA39052C6}">
      <dgm:prSet/>
      <dgm:spPr/>
      <dgm:t>
        <a:bodyPr/>
        <a:lstStyle/>
        <a:p>
          <a:endParaRPr lang="en-CA"/>
        </a:p>
      </dgm:t>
    </dgm:pt>
    <dgm:pt modelId="{E602BD25-3526-429C-BF88-1CBF656F597B}">
      <dgm:prSet/>
      <dgm:spPr>
        <a:solidFill>
          <a:schemeClr val="accent2">
            <a:lumMod val="60000"/>
            <a:lumOff val="40000"/>
            <a:alpha val="90000"/>
          </a:schemeClr>
        </a:solidFill>
      </dgm:spPr>
      <dgm:t>
        <a:bodyPr/>
        <a:lstStyle/>
        <a:p>
          <a:pPr rtl="0"/>
          <a:r>
            <a:rPr lang="en-CA" dirty="0" smtClean="0"/>
            <a:t>This involves presenting ideas from the source </a:t>
          </a:r>
          <a:r>
            <a:rPr lang="en-CA" b="1" u="sng" dirty="0" smtClean="0"/>
            <a:t>in your own words</a:t>
          </a:r>
          <a:r>
            <a:rPr lang="en-CA" dirty="0" smtClean="0"/>
            <a:t>.</a:t>
          </a:r>
          <a:endParaRPr lang="en-CA" dirty="0"/>
        </a:p>
      </dgm:t>
    </dgm:pt>
    <dgm:pt modelId="{091EB235-AABE-4513-8482-1991D3910883}" type="parTrans" cxnId="{9673644C-008A-4342-9B0D-AB9F9314CA7B}">
      <dgm:prSet/>
      <dgm:spPr/>
      <dgm:t>
        <a:bodyPr/>
        <a:lstStyle/>
        <a:p>
          <a:endParaRPr lang="en-CA"/>
        </a:p>
      </dgm:t>
    </dgm:pt>
    <dgm:pt modelId="{775DFBEC-0A1C-4FA4-AFF8-6490604D4E2A}" type="sibTrans" cxnId="{9673644C-008A-4342-9B0D-AB9F9314CA7B}">
      <dgm:prSet/>
      <dgm:spPr/>
      <dgm:t>
        <a:bodyPr/>
        <a:lstStyle/>
        <a:p>
          <a:endParaRPr lang="en-CA"/>
        </a:p>
      </dgm:t>
    </dgm:pt>
    <dgm:pt modelId="{F876F5C9-5F84-4538-AAAC-2B614A63676D}">
      <dgm:prSet/>
      <dgm:spPr>
        <a:solidFill>
          <a:schemeClr val="accent2">
            <a:lumMod val="60000"/>
            <a:lumOff val="40000"/>
            <a:alpha val="90000"/>
          </a:schemeClr>
        </a:solidFill>
      </dgm:spPr>
      <dgm:t>
        <a:bodyPr/>
        <a:lstStyle/>
        <a:p>
          <a:pPr rtl="0"/>
          <a:r>
            <a:rPr lang="en-CA" dirty="0" smtClean="0"/>
            <a:t>Simply replacing words with a thesaurus is not adequate.</a:t>
          </a:r>
          <a:endParaRPr lang="en-CA" dirty="0"/>
        </a:p>
      </dgm:t>
    </dgm:pt>
    <dgm:pt modelId="{C909E150-9ACE-40EE-8BF2-6390D7205632}" type="parTrans" cxnId="{A8673B31-8C23-4FC3-B7B8-688B820A3690}">
      <dgm:prSet/>
      <dgm:spPr/>
      <dgm:t>
        <a:bodyPr/>
        <a:lstStyle/>
        <a:p>
          <a:endParaRPr lang="en-CA"/>
        </a:p>
      </dgm:t>
    </dgm:pt>
    <dgm:pt modelId="{D2C61A75-F5A4-4788-AA7A-BCD2520B7A47}" type="sibTrans" cxnId="{A8673B31-8C23-4FC3-B7B8-688B820A3690}">
      <dgm:prSet/>
      <dgm:spPr/>
      <dgm:t>
        <a:bodyPr/>
        <a:lstStyle/>
        <a:p>
          <a:endParaRPr lang="en-CA"/>
        </a:p>
      </dgm:t>
    </dgm:pt>
    <dgm:pt modelId="{E46F6B56-6AB3-441A-A698-D22C029E1B1E}">
      <dgm:prSet/>
      <dgm:spPr>
        <a:solidFill>
          <a:schemeClr val="accent2">
            <a:lumMod val="60000"/>
            <a:lumOff val="40000"/>
            <a:alpha val="90000"/>
          </a:schemeClr>
        </a:solidFill>
      </dgm:spPr>
      <dgm:t>
        <a:bodyPr/>
        <a:lstStyle/>
        <a:p>
          <a:pPr rtl="0"/>
          <a:r>
            <a:rPr lang="en-CA" dirty="0" smtClean="0"/>
            <a:t>This is best used when citing material written in a different tense or perspective.  </a:t>
          </a:r>
          <a:endParaRPr lang="en-CA" dirty="0"/>
        </a:p>
      </dgm:t>
    </dgm:pt>
    <dgm:pt modelId="{92CC087D-D200-438C-B051-D43192482017}" type="parTrans" cxnId="{CBE42A62-372A-4472-9C26-C238148A8A67}">
      <dgm:prSet/>
      <dgm:spPr/>
      <dgm:t>
        <a:bodyPr/>
        <a:lstStyle/>
        <a:p>
          <a:endParaRPr lang="en-CA"/>
        </a:p>
      </dgm:t>
    </dgm:pt>
    <dgm:pt modelId="{1D07BCDE-065D-479E-9B80-B9F1893E5775}" type="sibTrans" cxnId="{CBE42A62-372A-4472-9C26-C238148A8A67}">
      <dgm:prSet/>
      <dgm:spPr/>
      <dgm:t>
        <a:bodyPr/>
        <a:lstStyle/>
        <a:p>
          <a:endParaRPr lang="en-CA"/>
        </a:p>
      </dgm:t>
    </dgm:pt>
    <dgm:pt modelId="{FCBB5A6E-E7B9-428C-83B9-0619FDDDB55A}" type="pres">
      <dgm:prSet presAssocID="{C4EE9917-C1D1-4982-A518-5EBF6F7122F1}" presName="Name0" presStyleCnt="0">
        <dgm:presLayoutVars>
          <dgm:dir/>
          <dgm:animLvl val="lvl"/>
          <dgm:resizeHandles val="exact"/>
        </dgm:presLayoutVars>
      </dgm:prSet>
      <dgm:spPr/>
      <dgm:t>
        <a:bodyPr/>
        <a:lstStyle/>
        <a:p>
          <a:endParaRPr lang="en-CA"/>
        </a:p>
      </dgm:t>
    </dgm:pt>
    <dgm:pt modelId="{2A0A4E4B-C101-4E7B-AFD8-88C6295D7A72}" type="pres">
      <dgm:prSet presAssocID="{D58D5640-2C53-4DE2-A869-4B05452E3A57}" presName="linNode" presStyleCnt="0"/>
      <dgm:spPr/>
    </dgm:pt>
    <dgm:pt modelId="{988CB37E-F6DD-4207-AAEF-D5FD607F537C}" type="pres">
      <dgm:prSet presAssocID="{D58D5640-2C53-4DE2-A869-4B05452E3A57}" presName="parentText" presStyleLbl="node1" presStyleIdx="0" presStyleCnt="1">
        <dgm:presLayoutVars>
          <dgm:chMax val="1"/>
          <dgm:bulletEnabled val="1"/>
        </dgm:presLayoutVars>
      </dgm:prSet>
      <dgm:spPr/>
      <dgm:t>
        <a:bodyPr/>
        <a:lstStyle/>
        <a:p>
          <a:endParaRPr lang="en-CA"/>
        </a:p>
      </dgm:t>
    </dgm:pt>
    <dgm:pt modelId="{671F609F-863A-40A7-BA54-75A3BDE75A1B}" type="pres">
      <dgm:prSet presAssocID="{D58D5640-2C53-4DE2-A869-4B05452E3A57}" presName="descendantText" presStyleLbl="alignAccFollowNode1" presStyleIdx="0" presStyleCnt="1">
        <dgm:presLayoutVars>
          <dgm:bulletEnabled val="1"/>
        </dgm:presLayoutVars>
      </dgm:prSet>
      <dgm:spPr/>
      <dgm:t>
        <a:bodyPr/>
        <a:lstStyle/>
        <a:p>
          <a:endParaRPr lang="en-CA"/>
        </a:p>
      </dgm:t>
    </dgm:pt>
  </dgm:ptLst>
  <dgm:cxnLst>
    <dgm:cxn modelId="{B433C9DD-E8AC-45AF-A7D7-F6C1DF3D5636}" type="presOf" srcId="{D58D5640-2C53-4DE2-A869-4B05452E3A57}" destId="{988CB37E-F6DD-4207-AAEF-D5FD607F537C}" srcOrd="0" destOrd="0" presId="urn:microsoft.com/office/officeart/2005/8/layout/vList5"/>
    <dgm:cxn modelId="{A8673B31-8C23-4FC3-B7B8-688B820A3690}" srcId="{D58D5640-2C53-4DE2-A869-4B05452E3A57}" destId="{F876F5C9-5F84-4538-AAAC-2B614A63676D}" srcOrd="1" destOrd="0" parTransId="{C909E150-9ACE-40EE-8BF2-6390D7205632}" sibTransId="{D2C61A75-F5A4-4788-AA7A-BCD2520B7A47}"/>
    <dgm:cxn modelId="{42E63A0E-F649-4CD8-9100-8792F174ADF1}" type="presOf" srcId="{E46F6B56-6AB3-441A-A698-D22C029E1B1E}" destId="{671F609F-863A-40A7-BA54-75A3BDE75A1B}" srcOrd="0" destOrd="2" presId="urn:microsoft.com/office/officeart/2005/8/layout/vList5"/>
    <dgm:cxn modelId="{DB80F9B4-5CE6-469F-B6E1-5ADAA39052C6}" srcId="{C4EE9917-C1D1-4982-A518-5EBF6F7122F1}" destId="{D58D5640-2C53-4DE2-A869-4B05452E3A57}" srcOrd="0" destOrd="0" parTransId="{24A14EBB-58E4-4BD1-A5E6-E2647C95BBF4}" sibTransId="{D67CB8A3-7BD0-4DA9-99B2-A2795DEBF185}"/>
    <dgm:cxn modelId="{CBE42A62-372A-4472-9C26-C238148A8A67}" srcId="{D58D5640-2C53-4DE2-A869-4B05452E3A57}" destId="{E46F6B56-6AB3-441A-A698-D22C029E1B1E}" srcOrd="2" destOrd="0" parTransId="{92CC087D-D200-438C-B051-D43192482017}" sibTransId="{1D07BCDE-065D-479E-9B80-B9F1893E5775}"/>
    <dgm:cxn modelId="{04486A96-0938-44A2-A20D-3D99AED4CC6C}" type="presOf" srcId="{F876F5C9-5F84-4538-AAAC-2B614A63676D}" destId="{671F609F-863A-40A7-BA54-75A3BDE75A1B}" srcOrd="0" destOrd="1" presId="urn:microsoft.com/office/officeart/2005/8/layout/vList5"/>
    <dgm:cxn modelId="{BFD919F1-ACBC-4EF2-978F-E042B372A990}" type="presOf" srcId="{C4EE9917-C1D1-4982-A518-5EBF6F7122F1}" destId="{FCBB5A6E-E7B9-428C-83B9-0619FDDDB55A}" srcOrd="0" destOrd="0" presId="urn:microsoft.com/office/officeart/2005/8/layout/vList5"/>
    <dgm:cxn modelId="{25B4F2C7-D142-43D4-866A-EF059CF436D1}" type="presOf" srcId="{E602BD25-3526-429C-BF88-1CBF656F597B}" destId="{671F609F-863A-40A7-BA54-75A3BDE75A1B}" srcOrd="0" destOrd="0" presId="urn:microsoft.com/office/officeart/2005/8/layout/vList5"/>
    <dgm:cxn modelId="{9673644C-008A-4342-9B0D-AB9F9314CA7B}" srcId="{D58D5640-2C53-4DE2-A869-4B05452E3A57}" destId="{E602BD25-3526-429C-BF88-1CBF656F597B}" srcOrd="0" destOrd="0" parTransId="{091EB235-AABE-4513-8482-1991D3910883}" sibTransId="{775DFBEC-0A1C-4FA4-AFF8-6490604D4E2A}"/>
    <dgm:cxn modelId="{A348A67B-C085-467F-82D5-7CB0DAD0CE7A}" type="presParOf" srcId="{FCBB5A6E-E7B9-428C-83B9-0619FDDDB55A}" destId="{2A0A4E4B-C101-4E7B-AFD8-88C6295D7A72}" srcOrd="0" destOrd="0" presId="urn:microsoft.com/office/officeart/2005/8/layout/vList5"/>
    <dgm:cxn modelId="{78C3B761-E5B4-420A-89C4-2C242F313EA2}" type="presParOf" srcId="{2A0A4E4B-C101-4E7B-AFD8-88C6295D7A72}" destId="{988CB37E-F6DD-4207-AAEF-D5FD607F537C}" srcOrd="0" destOrd="0" presId="urn:microsoft.com/office/officeart/2005/8/layout/vList5"/>
    <dgm:cxn modelId="{9F4CC474-18D2-4D41-A6A2-926136491037}" type="presParOf" srcId="{2A0A4E4B-C101-4E7B-AFD8-88C6295D7A72}" destId="{671F609F-863A-40A7-BA54-75A3BDE75A1B}"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4EE9917-C1D1-4982-A518-5EBF6F7122F1}"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CA"/>
        </a:p>
      </dgm:t>
    </dgm:pt>
    <dgm:pt modelId="{7E13BA9C-E926-47B5-B7A4-8AD4296FD0CD}">
      <dgm:prSet/>
      <dgm:spPr>
        <a:solidFill>
          <a:schemeClr val="accent6">
            <a:lumMod val="75000"/>
          </a:schemeClr>
        </a:solidFill>
      </dgm:spPr>
      <dgm:t>
        <a:bodyPr/>
        <a:lstStyle/>
        <a:p>
          <a:pPr rtl="0"/>
          <a:r>
            <a:rPr lang="en-CA" smtClean="0"/>
            <a:t>Summary</a:t>
          </a:r>
          <a:endParaRPr lang="en-CA"/>
        </a:p>
      </dgm:t>
    </dgm:pt>
    <dgm:pt modelId="{5BD39625-BFFF-4F55-A650-4D7B132768CE}" type="parTrans" cxnId="{D92E76D3-4EC9-4394-8606-84067FD9939D}">
      <dgm:prSet/>
      <dgm:spPr/>
      <dgm:t>
        <a:bodyPr/>
        <a:lstStyle/>
        <a:p>
          <a:endParaRPr lang="en-CA"/>
        </a:p>
      </dgm:t>
    </dgm:pt>
    <dgm:pt modelId="{8B5681CA-20F6-4EAC-8A2F-40260529965F}" type="sibTrans" cxnId="{D92E76D3-4EC9-4394-8606-84067FD9939D}">
      <dgm:prSet/>
      <dgm:spPr/>
      <dgm:t>
        <a:bodyPr/>
        <a:lstStyle/>
        <a:p>
          <a:endParaRPr lang="en-CA"/>
        </a:p>
      </dgm:t>
    </dgm:pt>
    <dgm:pt modelId="{E30868A4-1B93-4848-AB84-A572A08B0BAC}">
      <dgm:prSet/>
      <dgm:spPr>
        <a:solidFill>
          <a:schemeClr val="accent6">
            <a:lumMod val="60000"/>
            <a:lumOff val="40000"/>
            <a:alpha val="90000"/>
          </a:schemeClr>
        </a:solidFill>
      </dgm:spPr>
      <dgm:t>
        <a:bodyPr/>
        <a:lstStyle/>
        <a:p>
          <a:pPr rtl="0"/>
          <a:endParaRPr lang="en-CA" dirty="0"/>
        </a:p>
      </dgm:t>
    </dgm:pt>
    <dgm:pt modelId="{DF89F92B-7CDA-4C9E-AA01-5D0F34D28BA6}" type="sibTrans" cxnId="{F9BFFEDA-5213-4C12-AF34-153328EE7737}">
      <dgm:prSet/>
      <dgm:spPr/>
      <dgm:t>
        <a:bodyPr/>
        <a:lstStyle/>
        <a:p>
          <a:endParaRPr lang="en-CA"/>
        </a:p>
      </dgm:t>
    </dgm:pt>
    <dgm:pt modelId="{8463E94F-ECA2-4B0E-9305-F62EBA0D265D}" type="parTrans" cxnId="{F9BFFEDA-5213-4C12-AF34-153328EE7737}">
      <dgm:prSet/>
      <dgm:spPr/>
      <dgm:t>
        <a:bodyPr/>
        <a:lstStyle/>
        <a:p>
          <a:endParaRPr lang="en-CA"/>
        </a:p>
      </dgm:t>
    </dgm:pt>
    <dgm:pt modelId="{2B9717C3-658A-48BA-B02D-BDF8DCD90620}">
      <dgm:prSet/>
      <dgm:spPr>
        <a:solidFill>
          <a:schemeClr val="accent6">
            <a:lumMod val="60000"/>
            <a:lumOff val="40000"/>
            <a:alpha val="90000"/>
          </a:schemeClr>
        </a:solidFill>
      </dgm:spPr>
      <dgm:t>
        <a:bodyPr/>
        <a:lstStyle/>
        <a:p>
          <a:pPr rtl="0"/>
          <a:r>
            <a:rPr lang="en-CA" dirty="0" smtClean="0"/>
            <a:t>A summary is simply an </a:t>
          </a:r>
          <a:r>
            <a:rPr lang="en-CA" b="1" u="sng" dirty="0" smtClean="0"/>
            <a:t>outline of the key points </a:t>
          </a:r>
          <a:r>
            <a:rPr lang="en-CA" dirty="0" smtClean="0"/>
            <a:t>to an argument put in a succinct way.</a:t>
          </a:r>
          <a:endParaRPr lang="en-CA" dirty="0"/>
        </a:p>
      </dgm:t>
    </dgm:pt>
    <dgm:pt modelId="{84C5E270-55FA-4D23-9595-16CBF5DCA66C}" type="sibTrans" cxnId="{A960B9D7-DFF1-4CE7-872B-0E4031341BBC}">
      <dgm:prSet/>
      <dgm:spPr/>
      <dgm:t>
        <a:bodyPr/>
        <a:lstStyle/>
        <a:p>
          <a:endParaRPr lang="en-CA"/>
        </a:p>
      </dgm:t>
    </dgm:pt>
    <dgm:pt modelId="{E7AB4795-A091-4C2D-9315-40BF2F0E2E44}" type="parTrans" cxnId="{A960B9D7-DFF1-4CE7-872B-0E4031341BBC}">
      <dgm:prSet/>
      <dgm:spPr/>
      <dgm:t>
        <a:bodyPr/>
        <a:lstStyle/>
        <a:p>
          <a:endParaRPr lang="en-CA"/>
        </a:p>
      </dgm:t>
    </dgm:pt>
    <dgm:pt modelId="{22F913CC-5D16-4072-ACA8-5A2C89C7B3A6}">
      <dgm:prSet/>
      <dgm:spPr>
        <a:solidFill>
          <a:schemeClr val="accent6">
            <a:lumMod val="60000"/>
            <a:lumOff val="40000"/>
            <a:alpha val="90000"/>
          </a:schemeClr>
        </a:solidFill>
      </dgm:spPr>
      <dgm:t>
        <a:bodyPr/>
        <a:lstStyle/>
        <a:p>
          <a:pPr rtl="0"/>
          <a:r>
            <a:rPr lang="en-CA" dirty="0" smtClean="0"/>
            <a:t>For example, an article might list illnesses linked with a variable, and then define those illnesses and symptoms; you might simply list the illnesses.</a:t>
          </a:r>
          <a:endParaRPr lang="en-CA" dirty="0"/>
        </a:p>
      </dgm:t>
    </dgm:pt>
    <dgm:pt modelId="{DED9A6B1-331A-46A2-86C9-CB6745552A3C}" type="parTrans" cxnId="{8FB2B39B-0F0C-48E7-8027-04A46C55B5EE}">
      <dgm:prSet/>
      <dgm:spPr/>
      <dgm:t>
        <a:bodyPr/>
        <a:lstStyle/>
        <a:p>
          <a:endParaRPr lang="en-CA"/>
        </a:p>
      </dgm:t>
    </dgm:pt>
    <dgm:pt modelId="{E39D0980-1E87-4D00-B472-503BD2262774}" type="sibTrans" cxnId="{8FB2B39B-0F0C-48E7-8027-04A46C55B5EE}">
      <dgm:prSet/>
      <dgm:spPr/>
      <dgm:t>
        <a:bodyPr/>
        <a:lstStyle/>
        <a:p>
          <a:endParaRPr lang="en-CA"/>
        </a:p>
      </dgm:t>
    </dgm:pt>
    <dgm:pt modelId="{5164A461-E499-4349-BD43-B5B7766F6592}">
      <dgm:prSet/>
      <dgm:spPr>
        <a:solidFill>
          <a:schemeClr val="accent6">
            <a:lumMod val="60000"/>
            <a:lumOff val="40000"/>
            <a:alpha val="90000"/>
          </a:schemeClr>
        </a:solidFill>
      </dgm:spPr>
      <dgm:t>
        <a:bodyPr/>
        <a:lstStyle/>
        <a:p>
          <a:pPr rtl="0"/>
          <a:r>
            <a:rPr lang="en-CA" dirty="0" smtClean="0"/>
            <a:t>This is done to minimize the number of words you use, and focus on key points relevant to your argument. </a:t>
          </a:r>
          <a:endParaRPr lang="en-CA" dirty="0"/>
        </a:p>
      </dgm:t>
    </dgm:pt>
    <dgm:pt modelId="{C24B263C-E0AD-44FE-A114-880091CFD2F6}" type="parTrans" cxnId="{78A51F39-87FA-423F-BD5D-5314C3DF9AEC}">
      <dgm:prSet/>
      <dgm:spPr/>
      <dgm:t>
        <a:bodyPr/>
        <a:lstStyle/>
        <a:p>
          <a:endParaRPr lang="en-CA"/>
        </a:p>
      </dgm:t>
    </dgm:pt>
    <dgm:pt modelId="{F36E8ED9-2D71-47AC-B6A7-65AF6A83F14E}" type="sibTrans" cxnId="{78A51F39-87FA-423F-BD5D-5314C3DF9AEC}">
      <dgm:prSet/>
      <dgm:spPr/>
      <dgm:t>
        <a:bodyPr/>
        <a:lstStyle/>
        <a:p>
          <a:endParaRPr lang="en-CA"/>
        </a:p>
      </dgm:t>
    </dgm:pt>
    <dgm:pt modelId="{FCBB5A6E-E7B9-428C-83B9-0619FDDDB55A}" type="pres">
      <dgm:prSet presAssocID="{C4EE9917-C1D1-4982-A518-5EBF6F7122F1}" presName="Name0" presStyleCnt="0">
        <dgm:presLayoutVars>
          <dgm:dir/>
          <dgm:animLvl val="lvl"/>
          <dgm:resizeHandles val="exact"/>
        </dgm:presLayoutVars>
      </dgm:prSet>
      <dgm:spPr/>
      <dgm:t>
        <a:bodyPr/>
        <a:lstStyle/>
        <a:p>
          <a:endParaRPr lang="en-CA"/>
        </a:p>
      </dgm:t>
    </dgm:pt>
    <dgm:pt modelId="{D424ECDF-5FBF-428A-89AE-1DBDC2D6A061}" type="pres">
      <dgm:prSet presAssocID="{7E13BA9C-E926-47B5-B7A4-8AD4296FD0CD}" presName="linNode" presStyleCnt="0"/>
      <dgm:spPr/>
    </dgm:pt>
    <dgm:pt modelId="{0A3C4220-C8C5-4359-A03B-8CF73A8B6CAF}" type="pres">
      <dgm:prSet presAssocID="{7E13BA9C-E926-47B5-B7A4-8AD4296FD0CD}" presName="parentText" presStyleLbl="node1" presStyleIdx="0" presStyleCnt="1">
        <dgm:presLayoutVars>
          <dgm:chMax val="1"/>
          <dgm:bulletEnabled val="1"/>
        </dgm:presLayoutVars>
      </dgm:prSet>
      <dgm:spPr/>
      <dgm:t>
        <a:bodyPr/>
        <a:lstStyle/>
        <a:p>
          <a:endParaRPr lang="en-CA"/>
        </a:p>
      </dgm:t>
    </dgm:pt>
    <dgm:pt modelId="{7357A986-0E5E-43D4-9BA5-A8442556193E}" type="pres">
      <dgm:prSet presAssocID="{7E13BA9C-E926-47B5-B7A4-8AD4296FD0CD}" presName="descendantText" presStyleLbl="alignAccFollowNode1" presStyleIdx="0" presStyleCnt="1">
        <dgm:presLayoutVars>
          <dgm:bulletEnabled val="1"/>
        </dgm:presLayoutVars>
      </dgm:prSet>
      <dgm:spPr/>
      <dgm:t>
        <a:bodyPr/>
        <a:lstStyle/>
        <a:p>
          <a:endParaRPr lang="en-CA"/>
        </a:p>
      </dgm:t>
    </dgm:pt>
  </dgm:ptLst>
  <dgm:cxnLst>
    <dgm:cxn modelId="{D6C6D907-D630-48D5-9026-96EEDD2ECEC8}" type="presOf" srcId="{C4EE9917-C1D1-4982-A518-5EBF6F7122F1}" destId="{FCBB5A6E-E7B9-428C-83B9-0619FDDDB55A}" srcOrd="0" destOrd="0" presId="urn:microsoft.com/office/officeart/2005/8/layout/vList5"/>
    <dgm:cxn modelId="{F9BFFEDA-5213-4C12-AF34-153328EE7737}" srcId="{7E13BA9C-E926-47B5-B7A4-8AD4296FD0CD}" destId="{E30868A4-1B93-4848-AB84-A572A08B0BAC}" srcOrd="3" destOrd="0" parTransId="{8463E94F-ECA2-4B0E-9305-F62EBA0D265D}" sibTransId="{DF89F92B-7CDA-4C9E-AA01-5D0F34D28BA6}"/>
    <dgm:cxn modelId="{CF00919F-F958-4E53-BCEC-63243EBA6020}" type="presOf" srcId="{7E13BA9C-E926-47B5-B7A4-8AD4296FD0CD}" destId="{0A3C4220-C8C5-4359-A03B-8CF73A8B6CAF}" srcOrd="0" destOrd="0" presId="urn:microsoft.com/office/officeart/2005/8/layout/vList5"/>
    <dgm:cxn modelId="{D92E76D3-4EC9-4394-8606-84067FD9939D}" srcId="{C4EE9917-C1D1-4982-A518-5EBF6F7122F1}" destId="{7E13BA9C-E926-47B5-B7A4-8AD4296FD0CD}" srcOrd="0" destOrd="0" parTransId="{5BD39625-BFFF-4F55-A650-4D7B132768CE}" sibTransId="{8B5681CA-20F6-4EAC-8A2F-40260529965F}"/>
    <dgm:cxn modelId="{4967ED91-F057-477A-81DC-BD975746AA25}" type="presOf" srcId="{5164A461-E499-4349-BD43-B5B7766F6592}" destId="{7357A986-0E5E-43D4-9BA5-A8442556193E}" srcOrd="0" destOrd="2" presId="urn:microsoft.com/office/officeart/2005/8/layout/vList5"/>
    <dgm:cxn modelId="{8FB2B39B-0F0C-48E7-8027-04A46C55B5EE}" srcId="{7E13BA9C-E926-47B5-B7A4-8AD4296FD0CD}" destId="{22F913CC-5D16-4072-ACA8-5A2C89C7B3A6}" srcOrd="1" destOrd="0" parTransId="{DED9A6B1-331A-46A2-86C9-CB6745552A3C}" sibTransId="{E39D0980-1E87-4D00-B472-503BD2262774}"/>
    <dgm:cxn modelId="{78A51F39-87FA-423F-BD5D-5314C3DF9AEC}" srcId="{7E13BA9C-E926-47B5-B7A4-8AD4296FD0CD}" destId="{5164A461-E499-4349-BD43-B5B7766F6592}" srcOrd="2" destOrd="0" parTransId="{C24B263C-E0AD-44FE-A114-880091CFD2F6}" sibTransId="{F36E8ED9-2D71-47AC-B6A7-65AF6A83F14E}"/>
    <dgm:cxn modelId="{FC7F97BA-9E9C-48A6-882D-CE3B2791F7B2}" type="presOf" srcId="{E30868A4-1B93-4848-AB84-A572A08B0BAC}" destId="{7357A986-0E5E-43D4-9BA5-A8442556193E}" srcOrd="0" destOrd="3" presId="urn:microsoft.com/office/officeart/2005/8/layout/vList5"/>
    <dgm:cxn modelId="{6BDE0C10-9461-4633-BF32-E18D0FFDE491}" type="presOf" srcId="{22F913CC-5D16-4072-ACA8-5A2C89C7B3A6}" destId="{7357A986-0E5E-43D4-9BA5-A8442556193E}" srcOrd="0" destOrd="1" presId="urn:microsoft.com/office/officeart/2005/8/layout/vList5"/>
    <dgm:cxn modelId="{16DA282C-2673-40BA-8BAC-6B763D91BD16}" type="presOf" srcId="{2B9717C3-658A-48BA-B02D-BDF8DCD90620}" destId="{7357A986-0E5E-43D4-9BA5-A8442556193E}" srcOrd="0" destOrd="0" presId="urn:microsoft.com/office/officeart/2005/8/layout/vList5"/>
    <dgm:cxn modelId="{A960B9D7-DFF1-4CE7-872B-0E4031341BBC}" srcId="{7E13BA9C-E926-47B5-B7A4-8AD4296FD0CD}" destId="{2B9717C3-658A-48BA-B02D-BDF8DCD90620}" srcOrd="0" destOrd="0" parTransId="{E7AB4795-A091-4C2D-9315-40BF2F0E2E44}" sibTransId="{84C5E270-55FA-4D23-9595-16CBF5DCA66C}"/>
    <dgm:cxn modelId="{B426261C-6AC2-4029-B333-E2B08BE70F86}" type="presParOf" srcId="{FCBB5A6E-E7B9-428C-83B9-0619FDDDB55A}" destId="{D424ECDF-5FBF-428A-89AE-1DBDC2D6A061}" srcOrd="0" destOrd="0" presId="urn:microsoft.com/office/officeart/2005/8/layout/vList5"/>
    <dgm:cxn modelId="{8321CD47-9D35-4AA6-A251-A7558663DBD9}" type="presParOf" srcId="{D424ECDF-5FBF-428A-89AE-1DBDC2D6A061}" destId="{0A3C4220-C8C5-4359-A03B-8CF73A8B6CAF}" srcOrd="0" destOrd="0" presId="urn:microsoft.com/office/officeart/2005/8/layout/vList5"/>
    <dgm:cxn modelId="{982BBE05-0AB0-4C53-827F-78EDDF4B4797}" type="presParOf" srcId="{D424ECDF-5FBF-428A-89AE-1DBDC2D6A061}" destId="{7357A986-0E5E-43D4-9BA5-A8442556193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B2440F3-F67F-4FA5-8F28-B004B97E5262}"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CA"/>
        </a:p>
      </dgm:t>
    </dgm:pt>
    <dgm:pt modelId="{5A6159B6-A0C2-48EE-9C35-2B6B3820386F}">
      <dgm:prSet phldrT="[Text]"/>
      <dgm:spPr>
        <a:solidFill>
          <a:srgbClr val="00B050"/>
        </a:solidFill>
      </dgm:spPr>
      <dgm:t>
        <a:bodyPr/>
        <a:lstStyle/>
        <a:p>
          <a:r>
            <a:rPr lang="en-CA" dirty="0" smtClean="0"/>
            <a:t>What you have to cite</a:t>
          </a:r>
          <a:endParaRPr lang="en-CA" dirty="0"/>
        </a:p>
      </dgm:t>
    </dgm:pt>
    <dgm:pt modelId="{1AE22FCC-A997-4691-A55B-B567550E2511}" type="parTrans" cxnId="{DB4A431A-8C2C-41D3-83D4-20378A316832}">
      <dgm:prSet/>
      <dgm:spPr/>
      <dgm:t>
        <a:bodyPr/>
        <a:lstStyle/>
        <a:p>
          <a:endParaRPr lang="en-CA"/>
        </a:p>
      </dgm:t>
    </dgm:pt>
    <dgm:pt modelId="{D6B7BD65-D90C-4542-99EE-8DF60EEEACBF}" type="sibTrans" cxnId="{DB4A431A-8C2C-41D3-83D4-20378A316832}">
      <dgm:prSet/>
      <dgm:spPr/>
      <dgm:t>
        <a:bodyPr/>
        <a:lstStyle/>
        <a:p>
          <a:endParaRPr lang="en-CA"/>
        </a:p>
      </dgm:t>
    </dgm:pt>
    <dgm:pt modelId="{F1FB3D69-9D02-441A-B677-319BA77287BA}">
      <dgm:prSet phldrT="[Text]"/>
      <dgm:spPr>
        <a:solidFill>
          <a:schemeClr val="accent6">
            <a:lumMod val="60000"/>
            <a:lumOff val="40000"/>
            <a:alpha val="90000"/>
          </a:schemeClr>
        </a:solidFill>
      </dgm:spPr>
      <dgm:t>
        <a:bodyPr/>
        <a:lstStyle/>
        <a:p>
          <a:r>
            <a:rPr lang="en-US" dirty="0" smtClean="0"/>
            <a:t>Contested theories and facts</a:t>
          </a:r>
          <a:endParaRPr lang="en-CA" dirty="0"/>
        </a:p>
      </dgm:t>
    </dgm:pt>
    <dgm:pt modelId="{AF3FCA7E-E628-4F5F-BF04-88BB05A3C5EC}" type="parTrans" cxnId="{9ACF4EFA-F5E5-4B1D-B410-A58AECB43CC4}">
      <dgm:prSet/>
      <dgm:spPr/>
      <dgm:t>
        <a:bodyPr/>
        <a:lstStyle/>
        <a:p>
          <a:endParaRPr lang="en-CA"/>
        </a:p>
      </dgm:t>
    </dgm:pt>
    <dgm:pt modelId="{75903B54-248E-46DE-A3D5-4D48815513B0}" type="sibTrans" cxnId="{9ACF4EFA-F5E5-4B1D-B410-A58AECB43CC4}">
      <dgm:prSet/>
      <dgm:spPr/>
      <dgm:t>
        <a:bodyPr/>
        <a:lstStyle/>
        <a:p>
          <a:endParaRPr lang="en-CA"/>
        </a:p>
      </dgm:t>
    </dgm:pt>
    <dgm:pt modelId="{E29B36C9-7A96-412D-B12B-46657E23EF24}">
      <dgm:prSet phldrT="[Text]"/>
      <dgm:spPr>
        <a:solidFill>
          <a:schemeClr val="accent6">
            <a:lumMod val="60000"/>
            <a:lumOff val="40000"/>
            <a:alpha val="90000"/>
          </a:schemeClr>
        </a:solidFill>
      </dgm:spPr>
      <dgm:t>
        <a:bodyPr/>
        <a:lstStyle/>
        <a:p>
          <a:r>
            <a:rPr lang="en-CA" dirty="0" smtClean="0"/>
            <a:t>Specific words or phrases </a:t>
          </a:r>
          <a:endParaRPr lang="en-CA" dirty="0"/>
        </a:p>
      </dgm:t>
    </dgm:pt>
    <dgm:pt modelId="{5870D5E1-323C-4AFB-B7E2-A4704CA1282F}" type="parTrans" cxnId="{95D663DC-0C0A-4050-A8BA-CB3EE62DC280}">
      <dgm:prSet/>
      <dgm:spPr/>
      <dgm:t>
        <a:bodyPr/>
        <a:lstStyle/>
        <a:p>
          <a:endParaRPr lang="en-CA"/>
        </a:p>
      </dgm:t>
    </dgm:pt>
    <dgm:pt modelId="{8627B840-FF3C-4AFD-96BA-A81E3543D7FF}" type="sibTrans" cxnId="{95D663DC-0C0A-4050-A8BA-CB3EE62DC280}">
      <dgm:prSet/>
      <dgm:spPr/>
      <dgm:t>
        <a:bodyPr/>
        <a:lstStyle/>
        <a:p>
          <a:endParaRPr lang="en-CA"/>
        </a:p>
      </dgm:t>
    </dgm:pt>
    <dgm:pt modelId="{8C087CBE-DCFF-47D9-8F25-DA48952C1D73}">
      <dgm:prSet phldrT="[Text]"/>
      <dgm:spPr>
        <a:solidFill>
          <a:srgbClr val="FE0000"/>
        </a:solidFill>
      </dgm:spPr>
      <dgm:t>
        <a:bodyPr/>
        <a:lstStyle/>
        <a:p>
          <a:r>
            <a:rPr lang="en-CA" dirty="0" smtClean="0"/>
            <a:t>What you don’t need to cite</a:t>
          </a:r>
          <a:endParaRPr lang="en-CA" dirty="0"/>
        </a:p>
      </dgm:t>
    </dgm:pt>
    <dgm:pt modelId="{1CD7058B-F9C1-425F-A13C-9FF5BD846B08}" type="parTrans" cxnId="{725018F6-6930-47F9-AC69-1BC2FEFFEF6C}">
      <dgm:prSet/>
      <dgm:spPr/>
      <dgm:t>
        <a:bodyPr/>
        <a:lstStyle/>
        <a:p>
          <a:endParaRPr lang="en-CA"/>
        </a:p>
      </dgm:t>
    </dgm:pt>
    <dgm:pt modelId="{C176C564-3DE3-47AB-943E-CC8EEDF42A94}" type="sibTrans" cxnId="{725018F6-6930-47F9-AC69-1BC2FEFFEF6C}">
      <dgm:prSet/>
      <dgm:spPr/>
      <dgm:t>
        <a:bodyPr/>
        <a:lstStyle/>
        <a:p>
          <a:endParaRPr lang="en-CA"/>
        </a:p>
      </dgm:t>
    </dgm:pt>
    <dgm:pt modelId="{C1656815-F1D1-4AF7-A5C2-543B49DB4464}">
      <dgm:prSet phldrT="[Text]"/>
      <dgm:spPr>
        <a:solidFill>
          <a:srgbClr val="F89696">
            <a:alpha val="89804"/>
          </a:srgbClr>
        </a:solidFill>
      </dgm:spPr>
      <dgm:t>
        <a:bodyPr/>
        <a:lstStyle/>
        <a:p>
          <a:r>
            <a:rPr lang="en-CA" dirty="0" smtClean="0"/>
            <a:t>Common knowledge</a:t>
          </a:r>
          <a:endParaRPr lang="en-CA" dirty="0"/>
        </a:p>
      </dgm:t>
    </dgm:pt>
    <dgm:pt modelId="{5F3F6620-AD3F-4C6C-83B2-A5FF6941D780}" type="parTrans" cxnId="{D62D98F4-4BDE-43BF-AE6F-00C25283F0C9}">
      <dgm:prSet/>
      <dgm:spPr/>
      <dgm:t>
        <a:bodyPr/>
        <a:lstStyle/>
        <a:p>
          <a:endParaRPr lang="en-CA"/>
        </a:p>
      </dgm:t>
    </dgm:pt>
    <dgm:pt modelId="{E6209C2C-3B76-4ED9-976B-918273F8B623}" type="sibTrans" cxnId="{D62D98F4-4BDE-43BF-AE6F-00C25283F0C9}">
      <dgm:prSet/>
      <dgm:spPr/>
      <dgm:t>
        <a:bodyPr/>
        <a:lstStyle/>
        <a:p>
          <a:endParaRPr lang="en-CA"/>
        </a:p>
      </dgm:t>
    </dgm:pt>
    <dgm:pt modelId="{ED5DC7A3-1E64-428D-80BC-A48AB064F863}">
      <dgm:prSet phldrT="[Text]"/>
      <dgm:spPr>
        <a:solidFill>
          <a:srgbClr val="F89696">
            <a:alpha val="89804"/>
          </a:srgbClr>
        </a:solidFill>
      </dgm:spPr>
      <dgm:t>
        <a:bodyPr/>
        <a:lstStyle/>
        <a:p>
          <a:endParaRPr lang="en-CA" dirty="0"/>
        </a:p>
      </dgm:t>
    </dgm:pt>
    <dgm:pt modelId="{8F703D53-E369-4EBF-BF6D-1EAD659F0701}" type="parTrans" cxnId="{E1D41AE2-6CD0-4E2D-A45A-C670F3D4A0AA}">
      <dgm:prSet/>
      <dgm:spPr/>
      <dgm:t>
        <a:bodyPr/>
        <a:lstStyle/>
        <a:p>
          <a:endParaRPr lang="en-CA"/>
        </a:p>
      </dgm:t>
    </dgm:pt>
    <dgm:pt modelId="{093E81A2-C8AF-4C81-97EE-1ABE21D7E122}" type="sibTrans" cxnId="{E1D41AE2-6CD0-4E2D-A45A-C670F3D4A0AA}">
      <dgm:prSet/>
      <dgm:spPr/>
      <dgm:t>
        <a:bodyPr/>
        <a:lstStyle/>
        <a:p>
          <a:endParaRPr lang="en-CA"/>
        </a:p>
      </dgm:t>
    </dgm:pt>
    <dgm:pt modelId="{0FFCFF76-C9D2-4953-8DA5-430A37CBD14C}">
      <dgm:prSet/>
      <dgm:spPr>
        <a:solidFill>
          <a:schemeClr val="accent6">
            <a:lumMod val="60000"/>
            <a:lumOff val="40000"/>
            <a:alpha val="90000"/>
          </a:schemeClr>
        </a:solidFill>
      </dgm:spPr>
      <dgm:t>
        <a:bodyPr/>
        <a:lstStyle/>
        <a:p>
          <a:r>
            <a:rPr lang="en-US" dirty="0" smtClean="0"/>
            <a:t>Uncommon facts</a:t>
          </a:r>
          <a:endParaRPr lang="en-US" dirty="0"/>
        </a:p>
      </dgm:t>
    </dgm:pt>
    <dgm:pt modelId="{FA600332-B515-4CCD-9AA9-859EAABC54E0}" type="parTrans" cxnId="{02C11A5E-930B-4AAF-8B59-4AF80CF6641C}">
      <dgm:prSet/>
      <dgm:spPr/>
      <dgm:t>
        <a:bodyPr/>
        <a:lstStyle/>
        <a:p>
          <a:endParaRPr lang="en-CA"/>
        </a:p>
      </dgm:t>
    </dgm:pt>
    <dgm:pt modelId="{1BF1AB94-1A86-4F02-99C5-10794FF25EF1}" type="sibTrans" cxnId="{02C11A5E-930B-4AAF-8B59-4AF80CF6641C}">
      <dgm:prSet/>
      <dgm:spPr/>
      <dgm:t>
        <a:bodyPr/>
        <a:lstStyle/>
        <a:p>
          <a:endParaRPr lang="en-CA"/>
        </a:p>
      </dgm:t>
    </dgm:pt>
    <dgm:pt modelId="{C19B1DF0-7463-498B-8BDB-E9936E7238D5}">
      <dgm:prSet/>
      <dgm:spPr>
        <a:solidFill>
          <a:schemeClr val="accent6">
            <a:lumMod val="60000"/>
            <a:lumOff val="40000"/>
            <a:alpha val="90000"/>
          </a:schemeClr>
        </a:solidFill>
      </dgm:spPr>
      <dgm:t>
        <a:bodyPr/>
        <a:lstStyle/>
        <a:p>
          <a:r>
            <a:rPr lang="en-US" dirty="0" smtClean="0"/>
            <a:t>Images, graphs, and tables</a:t>
          </a:r>
          <a:endParaRPr lang="en-US" dirty="0"/>
        </a:p>
      </dgm:t>
    </dgm:pt>
    <dgm:pt modelId="{5AD4F801-89F0-4B8D-A669-E77E35BBD3E7}" type="parTrans" cxnId="{182E5DB9-DA43-497C-B94C-9EAC41CA46E0}">
      <dgm:prSet/>
      <dgm:spPr/>
      <dgm:t>
        <a:bodyPr/>
        <a:lstStyle/>
        <a:p>
          <a:endParaRPr lang="en-CA"/>
        </a:p>
      </dgm:t>
    </dgm:pt>
    <dgm:pt modelId="{7A8A720D-DF14-4A24-A7C6-BA42A5914784}" type="sibTrans" cxnId="{182E5DB9-DA43-497C-B94C-9EAC41CA46E0}">
      <dgm:prSet/>
      <dgm:spPr/>
      <dgm:t>
        <a:bodyPr/>
        <a:lstStyle/>
        <a:p>
          <a:endParaRPr lang="en-CA"/>
        </a:p>
      </dgm:t>
    </dgm:pt>
    <dgm:pt modelId="{2B69DE9C-9A53-4FA7-8508-8F02FF7D8055}">
      <dgm:prSet/>
      <dgm:spPr>
        <a:solidFill>
          <a:schemeClr val="accent6">
            <a:lumMod val="60000"/>
            <a:lumOff val="40000"/>
            <a:alpha val="90000"/>
          </a:schemeClr>
        </a:solidFill>
      </dgm:spPr>
      <dgm:t>
        <a:bodyPr/>
        <a:lstStyle/>
        <a:p>
          <a:r>
            <a:rPr lang="en-US" dirty="0" smtClean="0"/>
            <a:t>Perspectives other than your own</a:t>
          </a:r>
          <a:endParaRPr lang="en-US" dirty="0"/>
        </a:p>
      </dgm:t>
    </dgm:pt>
    <dgm:pt modelId="{DE95CF89-2BAC-465F-92DD-2D3AE164CDD0}" type="parTrans" cxnId="{4A00829D-22A9-45A2-95B9-51E460C40D2A}">
      <dgm:prSet/>
      <dgm:spPr/>
      <dgm:t>
        <a:bodyPr/>
        <a:lstStyle/>
        <a:p>
          <a:endParaRPr lang="en-CA"/>
        </a:p>
      </dgm:t>
    </dgm:pt>
    <dgm:pt modelId="{5DCA7E9F-C88B-4E4F-93D2-0D37D7A30FFD}" type="sibTrans" cxnId="{4A00829D-22A9-45A2-95B9-51E460C40D2A}">
      <dgm:prSet/>
      <dgm:spPr/>
      <dgm:t>
        <a:bodyPr/>
        <a:lstStyle/>
        <a:p>
          <a:endParaRPr lang="en-CA"/>
        </a:p>
      </dgm:t>
    </dgm:pt>
    <dgm:pt modelId="{88093E18-AAC9-4775-B56F-9ECAE2D8AC9C}">
      <dgm:prSet/>
      <dgm:spPr>
        <a:solidFill>
          <a:schemeClr val="accent6">
            <a:lumMod val="60000"/>
            <a:lumOff val="40000"/>
            <a:alpha val="90000"/>
          </a:schemeClr>
        </a:solidFill>
      </dgm:spPr>
      <dgm:t>
        <a:bodyPr/>
        <a:lstStyle/>
        <a:p>
          <a:r>
            <a:rPr lang="en-CA" i="1" dirty="0" smtClean="0"/>
            <a:t>Any original idea or research!</a:t>
          </a:r>
          <a:endParaRPr lang="en-CA" i="1" dirty="0"/>
        </a:p>
      </dgm:t>
    </dgm:pt>
    <dgm:pt modelId="{C78DAB63-87FB-4022-B917-3BAEB5D097A9}" type="parTrans" cxnId="{7D9DE92C-1C7C-4A16-99D5-05803D83B22F}">
      <dgm:prSet/>
      <dgm:spPr/>
      <dgm:t>
        <a:bodyPr/>
        <a:lstStyle/>
        <a:p>
          <a:endParaRPr lang="en-CA"/>
        </a:p>
      </dgm:t>
    </dgm:pt>
    <dgm:pt modelId="{2D088BC8-01F2-4FA4-9344-74A57EB3AD83}" type="sibTrans" cxnId="{7D9DE92C-1C7C-4A16-99D5-05803D83B22F}">
      <dgm:prSet/>
      <dgm:spPr/>
      <dgm:t>
        <a:bodyPr/>
        <a:lstStyle/>
        <a:p>
          <a:endParaRPr lang="en-CA"/>
        </a:p>
      </dgm:t>
    </dgm:pt>
    <dgm:pt modelId="{B9415B78-E82B-4813-912C-D6B46E955DF7}">
      <dgm:prSet phldrT="[Text]"/>
      <dgm:spPr>
        <a:solidFill>
          <a:srgbClr val="F89696">
            <a:alpha val="89804"/>
          </a:srgbClr>
        </a:solidFill>
      </dgm:spPr>
      <dgm:t>
        <a:bodyPr/>
        <a:lstStyle/>
        <a:p>
          <a:r>
            <a:rPr lang="en-CA" dirty="0" smtClean="0"/>
            <a:t>Proverbs, expressions</a:t>
          </a:r>
          <a:endParaRPr lang="en-CA" dirty="0"/>
        </a:p>
      </dgm:t>
    </dgm:pt>
    <dgm:pt modelId="{676B0FCA-1313-46D6-BEFC-9EF9ACA90C00}" type="parTrans" cxnId="{FF9CA1D6-9762-489F-AD7F-A1C9CE8C0ABD}">
      <dgm:prSet/>
      <dgm:spPr/>
      <dgm:t>
        <a:bodyPr/>
        <a:lstStyle/>
        <a:p>
          <a:endParaRPr lang="en-CA"/>
        </a:p>
      </dgm:t>
    </dgm:pt>
    <dgm:pt modelId="{12BCD663-0852-4617-BA5E-D04E9E27095E}" type="sibTrans" cxnId="{FF9CA1D6-9762-489F-AD7F-A1C9CE8C0ABD}">
      <dgm:prSet/>
      <dgm:spPr/>
      <dgm:t>
        <a:bodyPr/>
        <a:lstStyle/>
        <a:p>
          <a:endParaRPr lang="en-CA"/>
        </a:p>
      </dgm:t>
    </dgm:pt>
    <dgm:pt modelId="{0A00BDA5-DEE5-4B8D-8291-7470C422050E}">
      <dgm:prSet phldrT="[Text]"/>
      <dgm:spPr>
        <a:solidFill>
          <a:srgbClr val="F89696">
            <a:alpha val="89804"/>
          </a:srgbClr>
        </a:solidFill>
      </dgm:spPr>
      <dgm:t>
        <a:bodyPr/>
        <a:lstStyle/>
        <a:p>
          <a:r>
            <a:rPr lang="en-CA" dirty="0" smtClean="0"/>
            <a:t>Common opinions </a:t>
          </a:r>
          <a:endParaRPr lang="en-CA" dirty="0"/>
        </a:p>
      </dgm:t>
    </dgm:pt>
    <dgm:pt modelId="{8135D8C9-0F56-4B6F-A77A-13DF0669F904}" type="parTrans" cxnId="{F61594F2-A21D-49DD-86F6-ABBD4732F86C}">
      <dgm:prSet/>
      <dgm:spPr/>
      <dgm:t>
        <a:bodyPr/>
        <a:lstStyle/>
        <a:p>
          <a:endParaRPr lang="en-CA"/>
        </a:p>
      </dgm:t>
    </dgm:pt>
    <dgm:pt modelId="{B0F65FEE-24E2-43CF-91E7-C143A72674F5}" type="sibTrans" cxnId="{F61594F2-A21D-49DD-86F6-ABBD4732F86C}">
      <dgm:prSet/>
      <dgm:spPr/>
      <dgm:t>
        <a:bodyPr/>
        <a:lstStyle/>
        <a:p>
          <a:endParaRPr lang="en-CA"/>
        </a:p>
      </dgm:t>
    </dgm:pt>
    <dgm:pt modelId="{C834A0CD-29C0-4827-8F72-081D78B8F95D}">
      <dgm:prSet/>
      <dgm:spPr>
        <a:solidFill>
          <a:schemeClr val="accent6">
            <a:lumMod val="60000"/>
            <a:lumOff val="40000"/>
            <a:alpha val="90000"/>
          </a:schemeClr>
        </a:solidFill>
      </dgm:spPr>
      <dgm:t>
        <a:bodyPr/>
        <a:lstStyle/>
        <a:p>
          <a:r>
            <a:rPr lang="en-US" dirty="0" smtClean="0"/>
            <a:t>Stats</a:t>
          </a:r>
          <a:endParaRPr lang="en-US" dirty="0"/>
        </a:p>
      </dgm:t>
    </dgm:pt>
    <dgm:pt modelId="{574C38B4-70A6-4B62-8547-C26DC01EFD4B}" type="parTrans" cxnId="{1D917847-EB9D-4AC2-9725-FF992D559AAA}">
      <dgm:prSet/>
      <dgm:spPr/>
      <dgm:t>
        <a:bodyPr/>
        <a:lstStyle/>
        <a:p>
          <a:endParaRPr lang="en-CA"/>
        </a:p>
      </dgm:t>
    </dgm:pt>
    <dgm:pt modelId="{C342F08B-0335-4474-B921-6217D56AEC2A}" type="sibTrans" cxnId="{1D917847-EB9D-4AC2-9725-FF992D559AAA}">
      <dgm:prSet/>
      <dgm:spPr/>
      <dgm:t>
        <a:bodyPr/>
        <a:lstStyle/>
        <a:p>
          <a:endParaRPr lang="en-CA"/>
        </a:p>
      </dgm:t>
    </dgm:pt>
    <dgm:pt modelId="{4C71C0C9-6872-4544-A50A-BC27C9B2B023}" type="pres">
      <dgm:prSet presAssocID="{CB2440F3-F67F-4FA5-8F28-B004B97E5262}" presName="Name0" presStyleCnt="0">
        <dgm:presLayoutVars>
          <dgm:dir/>
          <dgm:animLvl val="lvl"/>
          <dgm:resizeHandles val="exact"/>
        </dgm:presLayoutVars>
      </dgm:prSet>
      <dgm:spPr/>
      <dgm:t>
        <a:bodyPr/>
        <a:lstStyle/>
        <a:p>
          <a:endParaRPr lang="en-CA"/>
        </a:p>
      </dgm:t>
    </dgm:pt>
    <dgm:pt modelId="{CE86B7F8-B5B6-4E8A-8A6D-81C94714B84C}" type="pres">
      <dgm:prSet presAssocID="{5A6159B6-A0C2-48EE-9C35-2B6B3820386F}" presName="composite" presStyleCnt="0"/>
      <dgm:spPr/>
    </dgm:pt>
    <dgm:pt modelId="{1FD9EE2A-44FA-4399-99BE-CFA1914EFEF5}" type="pres">
      <dgm:prSet presAssocID="{5A6159B6-A0C2-48EE-9C35-2B6B3820386F}" presName="parTx" presStyleLbl="alignNode1" presStyleIdx="0" presStyleCnt="2">
        <dgm:presLayoutVars>
          <dgm:chMax val="0"/>
          <dgm:chPref val="0"/>
          <dgm:bulletEnabled val="1"/>
        </dgm:presLayoutVars>
      </dgm:prSet>
      <dgm:spPr/>
      <dgm:t>
        <a:bodyPr/>
        <a:lstStyle/>
        <a:p>
          <a:endParaRPr lang="en-CA"/>
        </a:p>
      </dgm:t>
    </dgm:pt>
    <dgm:pt modelId="{9EE4CDFD-33B4-4033-9643-108FB27941E8}" type="pres">
      <dgm:prSet presAssocID="{5A6159B6-A0C2-48EE-9C35-2B6B3820386F}" presName="desTx" presStyleLbl="alignAccFollowNode1" presStyleIdx="0" presStyleCnt="2">
        <dgm:presLayoutVars>
          <dgm:bulletEnabled val="1"/>
        </dgm:presLayoutVars>
      </dgm:prSet>
      <dgm:spPr/>
      <dgm:t>
        <a:bodyPr/>
        <a:lstStyle/>
        <a:p>
          <a:endParaRPr lang="en-CA"/>
        </a:p>
      </dgm:t>
    </dgm:pt>
    <dgm:pt modelId="{ED079011-E0C9-4078-9018-AC89E0774332}" type="pres">
      <dgm:prSet presAssocID="{D6B7BD65-D90C-4542-99EE-8DF60EEEACBF}" presName="space" presStyleCnt="0"/>
      <dgm:spPr/>
    </dgm:pt>
    <dgm:pt modelId="{5AAB9DAB-367E-4228-BBF3-6C13B3227C37}" type="pres">
      <dgm:prSet presAssocID="{8C087CBE-DCFF-47D9-8F25-DA48952C1D73}" presName="composite" presStyleCnt="0"/>
      <dgm:spPr/>
    </dgm:pt>
    <dgm:pt modelId="{A2A67406-969C-4DB6-BC81-A75427BF22FE}" type="pres">
      <dgm:prSet presAssocID="{8C087CBE-DCFF-47D9-8F25-DA48952C1D73}" presName="parTx" presStyleLbl="alignNode1" presStyleIdx="1" presStyleCnt="2">
        <dgm:presLayoutVars>
          <dgm:chMax val="0"/>
          <dgm:chPref val="0"/>
          <dgm:bulletEnabled val="1"/>
        </dgm:presLayoutVars>
      </dgm:prSet>
      <dgm:spPr/>
      <dgm:t>
        <a:bodyPr/>
        <a:lstStyle/>
        <a:p>
          <a:endParaRPr lang="en-CA"/>
        </a:p>
      </dgm:t>
    </dgm:pt>
    <dgm:pt modelId="{E1E1F38A-E995-440E-B15C-23A34A410887}" type="pres">
      <dgm:prSet presAssocID="{8C087CBE-DCFF-47D9-8F25-DA48952C1D73}" presName="desTx" presStyleLbl="alignAccFollowNode1" presStyleIdx="1" presStyleCnt="2">
        <dgm:presLayoutVars>
          <dgm:bulletEnabled val="1"/>
        </dgm:presLayoutVars>
      </dgm:prSet>
      <dgm:spPr/>
      <dgm:t>
        <a:bodyPr/>
        <a:lstStyle/>
        <a:p>
          <a:endParaRPr lang="en-CA"/>
        </a:p>
      </dgm:t>
    </dgm:pt>
  </dgm:ptLst>
  <dgm:cxnLst>
    <dgm:cxn modelId="{3E81CFDE-E539-457E-9DD1-CEECA861D4C2}" type="presOf" srcId="{CB2440F3-F67F-4FA5-8F28-B004B97E5262}" destId="{4C71C0C9-6872-4544-A50A-BC27C9B2B023}" srcOrd="0" destOrd="0" presId="urn:microsoft.com/office/officeart/2005/8/layout/hList1"/>
    <dgm:cxn modelId="{8C2989C7-FD92-4F38-95CC-7E3EADE792A1}" type="presOf" srcId="{C834A0CD-29C0-4827-8F72-081D78B8F95D}" destId="{9EE4CDFD-33B4-4033-9643-108FB27941E8}" srcOrd="0" destOrd="2" presId="urn:microsoft.com/office/officeart/2005/8/layout/hList1"/>
    <dgm:cxn modelId="{1B9FD201-0F55-443C-8CDA-B43B4A18AC4B}" type="presOf" srcId="{0A00BDA5-DEE5-4B8D-8291-7470C422050E}" destId="{E1E1F38A-E995-440E-B15C-23A34A410887}" srcOrd="0" destOrd="2" presId="urn:microsoft.com/office/officeart/2005/8/layout/hList1"/>
    <dgm:cxn modelId="{53D51BD9-47B7-4670-8A9A-73F893D0C721}" type="presOf" srcId="{88093E18-AAC9-4775-B56F-9ECAE2D8AC9C}" destId="{9EE4CDFD-33B4-4033-9643-108FB27941E8}" srcOrd="0" destOrd="6" presId="urn:microsoft.com/office/officeart/2005/8/layout/hList1"/>
    <dgm:cxn modelId="{1D917847-EB9D-4AC2-9725-FF992D559AAA}" srcId="{5A6159B6-A0C2-48EE-9C35-2B6B3820386F}" destId="{C834A0CD-29C0-4827-8F72-081D78B8F95D}" srcOrd="2" destOrd="0" parTransId="{574C38B4-70A6-4B62-8547-C26DC01EFD4B}" sibTransId="{C342F08B-0335-4474-B921-6217D56AEC2A}"/>
    <dgm:cxn modelId="{60FC8E38-FC2F-4E50-ABE3-121BAA2DCCD6}" type="presOf" srcId="{ED5DC7A3-1E64-428D-80BC-A48AB064F863}" destId="{E1E1F38A-E995-440E-B15C-23A34A410887}" srcOrd="0" destOrd="3" presId="urn:microsoft.com/office/officeart/2005/8/layout/hList1"/>
    <dgm:cxn modelId="{DACB8763-DECB-4870-89EA-31DD29C0324A}" type="presOf" srcId="{C19B1DF0-7463-498B-8BDB-E9936E7238D5}" destId="{9EE4CDFD-33B4-4033-9643-108FB27941E8}" srcOrd="0" destOrd="3" presId="urn:microsoft.com/office/officeart/2005/8/layout/hList1"/>
    <dgm:cxn modelId="{7D95E265-D841-49F6-8CC4-761C090A25D5}" type="presOf" srcId="{5A6159B6-A0C2-48EE-9C35-2B6B3820386F}" destId="{1FD9EE2A-44FA-4399-99BE-CFA1914EFEF5}" srcOrd="0" destOrd="0" presId="urn:microsoft.com/office/officeart/2005/8/layout/hList1"/>
    <dgm:cxn modelId="{D341A236-87B1-48FF-A233-8D23F91885F7}" type="presOf" srcId="{E29B36C9-7A96-412D-B12B-46657E23EF24}" destId="{9EE4CDFD-33B4-4033-9643-108FB27941E8}" srcOrd="0" destOrd="5" presId="urn:microsoft.com/office/officeart/2005/8/layout/hList1"/>
    <dgm:cxn modelId="{B7BB1485-1DD6-4047-88EE-1E93AABB9219}" type="presOf" srcId="{0FFCFF76-C9D2-4953-8DA5-430A37CBD14C}" destId="{9EE4CDFD-33B4-4033-9643-108FB27941E8}" srcOrd="0" destOrd="1" presId="urn:microsoft.com/office/officeart/2005/8/layout/hList1"/>
    <dgm:cxn modelId="{7D9DE92C-1C7C-4A16-99D5-05803D83B22F}" srcId="{5A6159B6-A0C2-48EE-9C35-2B6B3820386F}" destId="{88093E18-AAC9-4775-B56F-9ECAE2D8AC9C}" srcOrd="6" destOrd="0" parTransId="{C78DAB63-87FB-4022-B917-3BAEB5D097A9}" sibTransId="{2D088BC8-01F2-4FA4-9344-74A57EB3AD83}"/>
    <dgm:cxn modelId="{02C11A5E-930B-4AAF-8B59-4AF80CF6641C}" srcId="{5A6159B6-A0C2-48EE-9C35-2B6B3820386F}" destId="{0FFCFF76-C9D2-4953-8DA5-430A37CBD14C}" srcOrd="1" destOrd="0" parTransId="{FA600332-B515-4CCD-9AA9-859EAABC54E0}" sibTransId="{1BF1AB94-1A86-4F02-99C5-10794FF25EF1}"/>
    <dgm:cxn modelId="{FF9CA1D6-9762-489F-AD7F-A1C9CE8C0ABD}" srcId="{8C087CBE-DCFF-47D9-8F25-DA48952C1D73}" destId="{B9415B78-E82B-4813-912C-D6B46E955DF7}" srcOrd="1" destOrd="0" parTransId="{676B0FCA-1313-46D6-BEFC-9EF9ACA90C00}" sibTransId="{12BCD663-0852-4617-BA5E-D04E9E27095E}"/>
    <dgm:cxn modelId="{5B998972-7815-4815-89E7-091F862DA413}" type="presOf" srcId="{F1FB3D69-9D02-441A-B677-319BA77287BA}" destId="{9EE4CDFD-33B4-4033-9643-108FB27941E8}" srcOrd="0" destOrd="0" presId="urn:microsoft.com/office/officeart/2005/8/layout/hList1"/>
    <dgm:cxn modelId="{DB4A431A-8C2C-41D3-83D4-20378A316832}" srcId="{CB2440F3-F67F-4FA5-8F28-B004B97E5262}" destId="{5A6159B6-A0C2-48EE-9C35-2B6B3820386F}" srcOrd="0" destOrd="0" parTransId="{1AE22FCC-A997-4691-A55B-B567550E2511}" sibTransId="{D6B7BD65-D90C-4542-99EE-8DF60EEEACBF}"/>
    <dgm:cxn modelId="{62A1195B-ED62-4341-983A-631F4798A2B8}" type="presOf" srcId="{C1656815-F1D1-4AF7-A5C2-543B49DB4464}" destId="{E1E1F38A-E995-440E-B15C-23A34A410887}" srcOrd="0" destOrd="0" presId="urn:microsoft.com/office/officeart/2005/8/layout/hList1"/>
    <dgm:cxn modelId="{95D663DC-0C0A-4050-A8BA-CB3EE62DC280}" srcId="{5A6159B6-A0C2-48EE-9C35-2B6B3820386F}" destId="{E29B36C9-7A96-412D-B12B-46657E23EF24}" srcOrd="5" destOrd="0" parTransId="{5870D5E1-323C-4AFB-B7E2-A4704CA1282F}" sibTransId="{8627B840-FF3C-4AFD-96BA-A81E3543D7FF}"/>
    <dgm:cxn modelId="{4CA1783F-3F99-4E13-B696-6F21CC63A91B}" type="presOf" srcId="{2B69DE9C-9A53-4FA7-8508-8F02FF7D8055}" destId="{9EE4CDFD-33B4-4033-9643-108FB27941E8}" srcOrd="0" destOrd="4" presId="urn:microsoft.com/office/officeart/2005/8/layout/hList1"/>
    <dgm:cxn modelId="{9ACF4EFA-F5E5-4B1D-B410-A58AECB43CC4}" srcId="{5A6159B6-A0C2-48EE-9C35-2B6B3820386F}" destId="{F1FB3D69-9D02-441A-B677-319BA77287BA}" srcOrd="0" destOrd="0" parTransId="{AF3FCA7E-E628-4F5F-BF04-88BB05A3C5EC}" sibTransId="{75903B54-248E-46DE-A3D5-4D48815513B0}"/>
    <dgm:cxn modelId="{A147DBE5-6E57-4C03-BD41-33BF657D3BE2}" type="presOf" srcId="{B9415B78-E82B-4813-912C-D6B46E955DF7}" destId="{E1E1F38A-E995-440E-B15C-23A34A410887}" srcOrd="0" destOrd="1" presId="urn:microsoft.com/office/officeart/2005/8/layout/hList1"/>
    <dgm:cxn modelId="{182E5DB9-DA43-497C-B94C-9EAC41CA46E0}" srcId="{5A6159B6-A0C2-48EE-9C35-2B6B3820386F}" destId="{C19B1DF0-7463-498B-8BDB-E9936E7238D5}" srcOrd="3" destOrd="0" parTransId="{5AD4F801-89F0-4B8D-A669-E77E35BBD3E7}" sibTransId="{7A8A720D-DF14-4A24-A7C6-BA42A5914784}"/>
    <dgm:cxn modelId="{F7E54B53-1308-49BC-AB5D-85CDBAB48DF2}" type="presOf" srcId="{8C087CBE-DCFF-47D9-8F25-DA48952C1D73}" destId="{A2A67406-969C-4DB6-BC81-A75427BF22FE}" srcOrd="0" destOrd="0" presId="urn:microsoft.com/office/officeart/2005/8/layout/hList1"/>
    <dgm:cxn modelId="{725018F6-6930-47F9-AC69-1BC2FEFFEF6C}" srcId="{CB2440F3-F67F-4FA5-8F28-B004B97E5262}" destId="{8C087CBE-DCFF-47D9-8F25-DA48952C1D73}" srcOrd="1" destOrd="0" parTransId="{1CD7058B-F9C1-425F-A13C-9FF5BD846B08}" sibTransId="{C176C564-3DE3-47AB-943E-CC8EEDF42A94}"/>
    <dgm:cxn modelId="{4A00829D-22A9-45A2-95B9-51E460C40D2A}" srcId="{5A6159B6-A0C2-48EE-9C35-2B6B3820386F}" destId="{2B69DE9C-9A53-4FA7-8508-8F02FF7D8055}" srcOrd="4" destOrd="0" parTransId="{DE95CF89-2BAC-465F-92DD-2D3AE164CDD0}" sibTransId="{5DCA7E9F-C88B-4E4F-93D2-0D37D7A30FFD}"/>
    <dgm:cxn modelId="{E1D41AE2-6CD0-4E2D-A45A-C670F3D4A0AA}" srcId="{8C087CBE-DCFF-47D9-8F25-DA48952C1D73}" destId="{ED5DC7A3-1E64-428D-80BC-A48AB064F863}" srcOrd="3" destOrd="0" parTransId="{8F703D53-E369-4EBF-BF6D-1EAD659F0701}" sibTransId="{093E81A2-C8AF-4C81-97EE-1ABE21D7E122}"/>
    <dgm:cxn modelId="{F61594F2-A21D-49DD-86F6-ABBD4732F86C}" srcId="{8C087CBE-DCFF-47D9-8F25-DA48952C1D73}" destId="{0A00BDA5-DEE5-4B8D-8291-7470C422050E}" srcOrd="2" destOrd="0" parTransId="{8135D8C9-0F56-4B6F-A77A-13DF0669F904}" sibTransId="{B0F65FEE-24E2-43CF-91E7-C143A72674F5}"/>
    <dgm:cxn modelId="{D62D98F4-4BDE-43BF-AE6F-00C25283F0C9}" srcId="{8C087CBE-DCFF-47D9-8F25-DA48952C1D73}" destId="{C1656815-F1D1-4AF7-A5C2-543B49DB4464}" srcOrd="0" destOrd="0" parTransId="{5F3F6620-AD3F-4C6C-83B2-A5FF6941D780}" sibTransId="{E6209C2C-3B76-4ED9-976B-918273F8B623}"/>
    <dgm:cxn modelId="{CFA31A93-10ED-47DB-A15A-1E4AF5475E18}" type="presParOf" srcId="{4C71C0C9-6872-4544-A50A-BC27C9B2B023}" destId="{CE86B7F8-B5B6-4E8A-8A6D-81C94714B84C}" srcOrd="0" destOrd="0" presId="urn:microsoft.com/office/officeart/2005/8/layout/hList1"/>
    <dgm:cxn modelId="{CFA1E132-5E6E-485D-9C74-3747A8C6C297}" type="presParOf" srcId="{CE86B7F8-B5B6-4E8A-8A6D-81C94714B84C}" destId="{1FD9EE2A-44FA-4399-99BE-CFA1914EFEF5}" srcOrd="0" destOrd="0" presId="urn:microsoft.com/office/officeart/2005/8/layout/hList1"/>
    <dgm:cxn modelId="{8AAD583B-2859-4F81-99C5-117A2DC5DC51}" type="presParOf" srcId="{CE86B7F8-B5B6-4E8A-8A6D-81C94714B84C}" destId="{9EE4CDFD-33B4-4033-9643-108FB27941E8}" srcOrd="1" destOrd="0" presId="urn:microsoft.com/office/officeart/2005/8/layout/hList1"/>
    <dgm:cxn modelId="{4340FEFE-9CAF-449C-85B4-C5AB9532BBF1}" type="presParOf" srcId="{4C71C0C9-6872-4544-A50A-BC27C9B2B023}" destId="{ED079011-E0C9-4078-9018-AC89E0774332}" srcOrd="1" destOrd="0" presId="urn:microsoft.com/office/officeart/2005/8/layout/hList1"/>
    <dgm:cxn modelId="{62F4231B-81F2-46C4-BF81-23CBEFC8DBBD}" type="presParOf" srcId="{4C71C0C9-6872-4544-A50A-BC27C9B2B023}" destId="{5AAB9DAB-367E-4228-BBF3-6C13B3227C37}" srcOrd="2" destOrd="0" presId="urn:microsoft.com/office/officeart/2005/8/layout/hList1"/>
    <dgm:cxn modelId="{85196E9C-1D19-4E6A-9340-9B1644CEB4ED}" type="presParOf" srcId="{5AAB9DAB-367E-4228-BBF3-6C13B3227C37}" destId="{A2A67406-969C-4DB6-BC81-A75427BF22FE}" srcOrd="0" destOrd="0" presId="urn:microsoft.com/office/officeart/2005/8/layout/hList1"/>
    <dgm:cxn modelId="{C3027625-63A4-4F6D-A78F-8D2FFC60B697}" type="presParOf" srcId="{5AAB9DAB-367E-4228-BBF3-6C13B3227C37}" destId="{E1E1F38A-E995-440E-B15C-23A34A41088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8391AD1-E2C8-4E08-856D-731A9179DBF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CA"/>
        </a:p>
      </dgm:t>
    </dgm:pt>
    <dgm:pt modelId="{BE614273-4F5F-4E46-BEEB-90376016158A}">
      <dgm:prSet phldrT="[Text]"/>
      <dgm:spPr/>
      <dgm:t>
        <a:bodyPr/>
        <a:lstStyle/>
        <a:p>
          <a:r>
            <a:rPr lang="en-CA" dirty="0" smtClean="0"/>
            <a:t>One-Three</a:t>
          </a:r>
          <a:endParaRPr lang="en-CA" dirty="0"/>
        </a:p>
      </dgm:t>
    </dgm:pt>
    <dgm:pt modelId="{CF0DAF46-EC80-442D-9C3E-310FCBE3EED7}" type="parTrans" cxnId="{864D4443-8F2F-435D-AF8C-1A1633898F81}">
      <dgm:prSet/>
      <dgm:spPr/>
      <dgm:t>
        <a:bodyPr/>
        <a:lstStyle/>
        <a:p>
          <a:endParaRPr lang="en-CA"/>
        </a:p>
      </dgm:t>
    </dgm:pt>
    <dgm:pt modelId="{30618AE7-3AF5-4D53-AA6C-B4B8DC1FF78C}" type="sibTrans" cxnId="{864D4443-8F2F-435D-AF8C-1A1633898F81}">
      <dgm:prSet/>
      <dgm:spPr/>
      <dgm:t>
        <a:bodyPr/>
        <a:lstStyle/>
        <a:p>
          <a:endParaRPr lang="en-CA"/>
        </a:p>
      </dgm:t>
    </dgm:pt>
    <dgm:pt modelId="{E36CEA8D-1747-4A52-8640-DE7F4E48A0A6}">
      <dgm:prSet phldrT="[Text]"/>
      <dgm:spPr>
        <a:solidFill>
          <a:srgbClr val="FF0000"/>
        </a:solidFill>
      </dgm:spPr>
      <dgm:t>
        <a:bodyPr/>
        <a:lstStyle/>
        <a:p>
          <a:r>
            <a:rPr lang="en-CA" dirty="0" smtClean="0"/>
            <a:t>Four or more</a:t>
          </a:r>
          <a:endParaRPr lang="en-CA" dirty="0"/>
        </a:p>
      </dgm:t>
    </dgm:pt>
    <dgm:pt modelId="{FCB7C40F-C0E9-4F26-8571-7E8BEE8948D9}" type="parTrans" cxnId="{7220AB03-99B8-4CC5-B45C-A41EE8060140}">
      <dgm:prSet/>
      <dgm:spPr/>
      <dgm:t>
        <a:bodyPr/>
        <a:lstStyle/>
        <a:p>
          <a:endParaRPr lang="en-CA"/>
        </a:p>
      </dgm:t>
    </dgm:pt>
    <dgm:pt modelId="{050B14E6-C209-4C34-B380-B7960A25B814}" type="sibTrans" cxnId="{7220AB03-99B8-4CC5-B45C-A41EE8060140}">
      <dgm:prSet/>
      <dgm:spPr/>
      <dgm:t>
        <a:bodyPr/>
        <a:lstStyle/>
        <a:p>
          <a:endParaRPr lang="en-CA"/>
        </a:p>
      </dgm:t>
    </dgm:pt>
    <dgm:pt modelId="{4000B687-95BA-4225-A6BD-53B0DBB83C97}">
      <dgm:prSet phldrT="[Text]"/>
      <dgm:spPr>
        <a:solidFill>
          <a:srgbClr val="FFFF00"/>
        </a:solidFill>
      </dgm:spPr>
      <dgm:t>
        <a:bodyPr/>
        <a:lstStyle/>
        <a:p>
          <a:r>
            <a:rPr lang="en-CA" dirty="0" smtClean="0">
              <a:solidFill>
                <a:schemeClr val="tx1"/>
              </a:solidFill>
            </a:rPr>
            <a:t>Company/Organization</a:t>
          </a:r>
          <a:endParaRPr lang="en-CA" dirty="0">
            <a:solidFill>
              <a:schemeClr val="tx1"/>
            </a:solidFill>
          </a:endParaRPr>
        </a:p>
      </dgm:t>
    </dgm:pt>
    <dgm:pt modelId="{DF2A05DC-0C5C-4987-9649-6BDB1D900755}" type="parTrans" cxnId="{06E1C490-AF50-47CE-8673-B1C7076E6A6E}">
      <dgm:prSet/>
      <dgm:spPr/>
      <dgm:t>
        <a:bodyPr/>
        <a:lstStyle/>
        <a:p>
          <a:endParaRPr lang="en-CA"/>
        </a:p>
      </dgm:t>
    </dgm:pt>
    <dgm:pt modelId="{2EB4A023-D59B-4EFD-A10C-CF4AF575C8B3}" type="sibTrans" cxnId="{06E1C490-AF50-47CE-8673-B1C7076E6A6E}">
      <dgm:prSet/>
      <dgm:spPr/>
      <dgm:t>
        <a:bodyPr/>
        <a:lstStyle/>
        <a:p>
          <a:endParaRPr lang="en-CA"/>
        </a:p>
      </dgm:t>
    </dgm:pt>
    <dgm:pt modelId="{46377B79-0B5B-4333-8409-177BF50CC06A}">
      <dgm:prSet phldrT="[Text]"/>
      <dgm:spPr>
        <a:solidFill>
          <a:srgbClr val="00B050"/>
        </a:solidFill>
      </dgm:spPr>
      <dgm:t>
        <a:bodyPr/>
        <a:lstStyle/>
        <a:p>
          <a:r>
            <a:rPr lang="en-CA" dirty="0" smtClean="0"/>
            <a:t>Edited/Translated Works</a:t>
          </a:r>
          <a:endParaRPr lang="en-CA" dirty="0"/>
        </a:p>
      </dgm:t>
    </dgm:pt>
    <dgm:pt modelId="{AD84D5B9-2781-4576-8F20-D45C6986A0C0}" type="parTrans" cxnId="{7F226A65-2F00-4589-BE2E-99527764AB51}">
      <dgm:prSet/>
      <dgm:spPr/>
      <dgm:t>
        <a:bodyPr/>
        <a:lstStyle/>
        <a:p>
          <a:endParaRPr lang="en-CA"/>
        </a:p>
      </dgm:t>
    </dgm:pt>
    <dgm:pt modelId="{20BAAF30-6A7A-410F-86FB-E083AA45A8C0}" type="sibTrans" cxnId="{7F226A65-2F00-4589-BE2E-99527764AB51}">
      <dgm:prSet/>
      <dgm:spPr/>
      <dgm:t>
        <a:bodyPr/>
        <a:lstStyle/>
        <a:p>
          <a:endParaRPr lang="en-CA"/>
        </a:p>
      </dgm:t>
    </dgm:pt>
    <dgm:pt modelId="{D7A94DC1-8B5E-4A89-A558-F6D3EE0A937A}">
      <dgm:prSet phldrT="[Text]"/>
      <dgm:spPr>
        <a:solidFill>
          <a:srgbClr val="B0009B"/>
        </a:solidFill>
      </dgm:spPr>
      <dgm:t>
        <a:bodyPr/>
        <a:lstStyle/>
        <a:p>
          <a:r>
            <a:rPr lang="en-CA" dirty="0" smtClean="0"/>
            <a:t>No Author</a:t>
          </a:r>
          <a:endParaRPr lang="en-CA" dirty="0"/>
        </a:p>
      </dgm:t>
    </dgm:pt>
    <dgm:pt modelId="{70B8D8BF-D007-4A05-81FD-49998CB05E53}" type="parTrans" cxnId="{88F9CAF7-313B-4F6C-8195-252E80C4666C}">
      <dgm:prSet/>
      <dgm:spPr/>
      <dgm:t>
        <a:bodyPr/>
        <a:lstStyle/>
        <a:p>
          <a:endParaRPr lang="en-CA"/>
        </a:p>
      </dgm:t>
    </dgm:pt>
    <dgm:pt modelId="{AF9C96C2-923F-4902-8BCC-67E55D940C31}" type="sibTrans" cxnId="{88F9CAF7-313B-4F6C-8195-252E80C4666C}">
      <dgm:prSet/>
      <dgm:spPr/>
      <dgm:t>
        <a:bodyPr/>
        <a:lstStyle/>
        <a:p>
          <a:endParaRPr lang="en-CA"/>
        </a:p>
      </dgm:t>
    </dgm:pt>
    <dgm:pt modelId="{66E80751-876E-4133-AEA9-0B49AC28E8B1}" type="pres">
      <dgm:prSet presAssocID="{58391AD1-E2C8-4E08-856D-731A9179DBFC}" presName="linear" presStyleCnt="0">
        <dgm:presLayoutVars>
          <dgm:dir/>
          <dgm:animLvl val="lvl"/>
          <dgm:resizeHandles val="exact"/>
        </dgm:presLayoutVars>
      </dgm:prSet>
      <dgm:spPr/>
      <dgm:t>
        <a:bodyPr/>
        <a:lstStyle/>
        <a:p>
          <a:endParaRPr lang="en-CA"/>
        </a:p>
      </dgm:t>
    </dgm:pt>
    <dgm:pt modelId="{AABDC004-89AD-4A9E-9232-CD7A45470245}" type="pres">
      <dgm:prSet presAssocID="{BE614273-4F5F-4E46-BEEB-90376016158A}" presName="parentLin" presStyleCnt="0"/>
      <dgm:spPr/>
    </dgm:pt>
    <dgm:pt modelId="{C5E8B863-8ADE-46D0-8F67-1A83B5D92B0D}" type="pres">
      <dgm:prSet presAssocID="{BE614273-4F5F-4E46-BEEB-90376016158A}" presName="parentLeftMargin" presStyleLbl="node1" presStyleIdx="0" presStyleCnt="5"/>
      <dgm:spPr/>
      <dgm:t>
        <a:bodyPr/>
        <a:lstStyle/>
        <a:p>
          <a:endParaRPr lang="en-CA"/>
        </a:p>
      </dgm:t>
    </dgm:pt>
    <dgm:pt modelId="{9B7E2F9F-A2A5-4177-8C3B-654EF7B50540}" type="pres">
      <dgm:prSet presAssocID="{BE614273-4F5F-4E46-BEEB-90376016158A}" presName="parentText" presStyleLbl="node1" presStyleIdx="0" presStyleCnt="5">
        <dgm:presLayoutVars>
          <dgm:chMax val="0"/>
          <dgm:bulletEnabled val="1"/>
        </dgm:presLayoutVars>
      </dgm:prSet>
      <dgm:spPr/>
      <dgm:t>
        <a:bodyPr/>
        <a:lstStyle/>
        <a:p>
          <a:endParaRPr lang="en-CA"/>
        </a:p>
      </dgm:t>
    </dgm:pt>
    <dgm:pt modelId="{C0D694F5-1565-4940-8A42-C5962E88CA6C}" type="pres">
      <dgm:prSet presAssocID="{BE614273-4F5F-4E46-BEEB-90376016158A}" presName="negativeSpace" presStyleCnt="0"/>
      <dgm:spPr/>
    </dgm:pt>
    <dgm:pt modelId="{5947A795-4766-4697-AD06-7442ECF64DE4}" type="pres">
      <dgm:prSet presAssocID="{BE614273-4F5F-4E46-BEEB-90376016158A}" presName="childText" presStyleLbl="conFgAcc1" presStyleIdx="0" presStyleCnt="5">
        <dgm:presLayoutVars>
          <dgm:bulletEnabled val="1"/>
        </dgm:presLayoutVars>
      </dgm:prSet>
      <dgm:spPr/>
    </dgm:pt>
    <dgm:pt modelId="{1289A092-D9E4-4B52-9146-2381C944A21F}" type="pres">
      <dgm:prSet presAssocID="{30618AE7-3AF5-4D53-AA6C-B4B8DC1FF78C}" presName="spaceBetweenRectangles" presStyleCnt="0"/>
      <dgm:spPr/>
    </dgm:pt>
    <dgm:pt modelId="{02891E96-7AB9-449E-811C-CBCCB358B812}" type="pres">
      <dgm:prSet presAssocID="{E36CEA8D-1747-4A52-8640-DE7F4E48A0A6}" presName="parentLin" presStyleCnt="0"/>
      <dgm:spPr/>
    </dgm:pt>
    <dgm:pt modelId="{5C311D17-D053-4920-924D-51A85282A5A6}" type="pres">
      <dgm:prSet presAssocID="{E36CEA8D-1747-4A52-8640-DE7F4E48A0A6}" presName="parentLeftMargin" presStyleLbl="node1" presStyleIdx="0" presStyleCnt="5"/>
      <dgm:spPr/>
      <dgm:t>
        <a:bodyPr/>
        <a:lstStyle/>
        <a:p>
          <a:endParaRPr lang="en-CA"/>
        </a:p>
      </dgm:t>
    </dgm:pt>
    <dgm:pt modelId="{23E0A10C-4651-4815-817B-D54ED7102932}" type="pres">
      <dgm:prSet presAssocID="{E36CEA8D-1747-4A52-8640-DE7F4E48A0A6}" presName="parentText" presStyleLbl="node1" presStyleIdx="1" presStyleCnt="5">
        <dgm:presLayoutVars>
          <dgm:chMax val="0"/>
          <dgm:bulletEnabled val="1"/>
        </dgm:presLayoutVars>
      </dgm:prSet>
      <dgm:spPr/>
      <dgm:t>
        <a:bodyPr/>
        <a:lstStyle/>
        <a:p>
          <a:endParaRPr lang="en-CA"/>
        </a:p>
      </dgm:t>
    </dgm:pt>
    <dgm:pt modelId="{9F77700A-170E-450A-8D2B-962CFCD41D19}" type="pres">
      <dgm:prSet presAssocID="{E36CEA8D-1747-4A52-8640-DE7F4E48A0A6}" presName="negativeSpace" presStyleCnt="0"/>
      <dgm:spPr/>
    </dgm:pt>
    <dgm:pt modelId="{315E19A0-CACB-41A3-A320-164045CF0C94}" type="pres">
      <dgm:prSet presAssocID="{E36CEA8D-1747-4A52-8640-DE7F4E48A0A6}" presName="childText" presStyleLbl="conFgAcc1" presStyleIdx="1" presStyleCnt="5">
        <dgm:presLayoutVars>
          <dgm:bulletEnabled val="1"/>
        </dgm:presLayoutVars>
      </dgm:prSet>
      <dgm:spPr/>
    </dgm:pt>
    <dgm:pt modelId="{6FF36CC1-6312-49EB-B517-F05F7FBBA8F9}" type="pres">
      <dgm:prSet presAssocID="{050B14E6-C209-4C34-B380-B7960A25B814}" presName="spaceBetweenRectangles" presStyleCnt="0"/>
      <dgm:spPr/>
    </dgm:pt>
    <dgm:pt modelId="{46059A19-44A2-490A-A971-1407A8FD6FA9}" type="pres">
      <dgm:prSet presAssocID="{4000B687-95BA-4225-A6BD-53B0DBB83C97}" presName="parentLin" presStyleCnt="0"/>
      <dgm:spPr/>
    </dgm:pt>
    <dgm:pt modelId="{46AD6DC8-0AEF-486A-9A13-9544F502FB99}" type="pres">
      <dgm:prSet presAssocID="{4000B687-95BA-4225-A6BD-53B0DBB83C97}" presName="parentLeftMargin" presStyleLbl="node1" presStyleIdx="1" presStyleCnt="5"/>
      <dgm:spPr/>
      <dgm:t>
        <a:bodyPr/>
        <a:lstStyle/>
        <a:p>
          <a:endParaRPr lang="en-CA"/>
        </a:p>
      </dgm:t>
    </dgm:pt>
    <dgm:pt modelId="{630FF27C-706F-4B85-8651-2EFE5DB456CE}" type="pres">
      <dgm:prSet presAssocID="{4000B687-95BA-4225-A6BD-53B0DBB83C97}" presName="parentText" presStyleLbl="node1" presStyleIdx="2" presStyleCnt="5">
        <dgm:presLayoutVars>
          <dgm:chMax val="0"/>
          <dgm:bulletEnabled val="1"/>
        </dgm:presLayoutVars>
      </dgm:prSet>
      <dgm:spPr/>
      <dgm:t>
        <a:bodyPr/>
        <a:lstStyle/>
        <a:p>
          <a:endParaRPr lang="en-CA"/>
        </a:p>
      </dgm:t>
    </dgm:pt>
    <dgm:pt modelId="{69A208E3-DF4E-41AE-9913-3D9EC07AE405}" type="pres">
      <dgm:prSet presAssocID="{4000B687-95BA-4225-A6BD-53B0DBB83C97}" presName="negativeSpace" presStyleCnt="0"/>
      <dgm:spPr/>
    </dgm:pt>
    <dgm:pt modelId="{7205B5D9-F3CE-4715-A646-AE3543727D9E}" type="pres">
      <dgm:prSet presAssocID="{4000B687-95BA-4225-A6BD-53B0DBB83C97}" presName="childText" presStyleLbl="conFgAcc1" presStyleIdx="2" presStyleCnt="5">
        <dgm:presLayoutVars>
          <dgm:bulletEnabled val="1"/>
        </dgm:presLayoutVars>
      </dgm:prSet>
      <dgm:spPr/>
    </dgm:pt>
    <dgm:pt modelId="{90D66AD5-4415-434D-99BE-1208C28C648B}" type="pres">
      <dgm:prSet presAssocID="{2EB4A023-D59B-4EFD-A10C-CF4AF575C8B3}" presName="spaceBetweenRectangles" presStyleCnt="0"/>
      <dgm:spPr/>
    </dgm:pt>
    <dgm:pt modelId="{9450622A-4792-43FA-9A37-A5BE712BD26C}" type="pres">
      <dgm:prSet presAssocID="{46377B79-0B5B-4333-8409-177BF50CC06A}" presName="parentLin" presStyleCnt="0"/>
      <dgm:spPr/>
    </dgm:pt>
    <dgm:pt modelId="{BB4C1D92-0D51-4029-AEE5-40C9752D71F4}" type="pres">
      <dgm:prSet presAssocID="{46377B79-0B5B-4333-8409-177BF50CC06A}" presName="parentLeftMargin" presStyleLbl="node1" presStyleIdx="2" presStyleCnt="5"/>
      <dgm:spPr/>
      <dgm:t>
        <a:bodyPr/>
        <a:lstStyle/>
        <a:p>
          <a:endParaRPr lang="en-CA"/>
        </a:p>
      </dgm:t>
    </dgm:pt>
    <dgm:pt modelId="{DBC946DA-85BE-408D-AEC3-C15F61910A65}" type="pres">
      <dgm:prSet presAssocID="{46377B79-0B5B-4333-8409-177BF50CC06A}" presName="parentText" presStyleLbl="node1" presStyleIdx="3" presStyleCnt="5">
        <dgm:presLayoutVars>
          <dgm:chMax val="0"/>
          <dgm:bulletEnabled val="1"/>
        </dgm:presLayoutVars>
      </dgm:prSet>
      <dgm:spPr/>
      <dgm:t>
        <a:bodyPr/>
        <a:lstStyle/>
        <a:p>
          <a:endParaRPr lang="en-CA"/>
        </a:p>
      </dgm:t>
    </dgm:pt>
    <dgm:pt modelId="{B5EFB462-E7C3-4343-9704-07827AFF3A63}" type="pres">
      <dgm:prSet presAssocID="{46377B79-0B5B-4333-8409-177BF50CC06A}" presName="negativeSpace" presStyleCnt="0"/>
      <dgm:spPr/>
    </dgm:pt>
    <dgm:pt modelId="{2E522956-FF8E-48EC-8FE7-498F0FFD8B4F}" type="pres">
      <dgm:prSet presAssocID="{46377B79-0B5B-4333-8409-177BF50CC06A}" presName="childText" presStyleLbl="conFgAcc1" presStyleIdx="3" presStyleCnt="5">
        <dgm:presLayoutVars>
          <dgm:bulletEnabled val="1"/>
        </dgm:presLayoutVars>
      </dgm:prSet>
      <dgm:spPr/>
    </dgm:pt>
    <dgm:pt modelId="{D66A8798-4BA4-4D6F-A9C3-F63C5BC1FEDE}" type="pres">
      <dgm:prSet presAssocID="{20BAAF30-6A7A-410F-86FB-E083AA45A8C0}" presName="spaceBetweenRectangles" presStyleCnt="0"/>
      <dgm:spPr/>
    </dgm:pt>
    <dgm:pt modelId="{1F9D2F91-BC3A-4F2B-8DAF-19943DE50846}" type="pres">
      <dgm:prSet presAssocID="{D7A94DC1-8B5E-4A89-A558-F6D3EE0A937A}" presName="parentLin" presStyleCnt="0"/>
      <dgm:spPr/>
    </dgm:pt>
    <dgm:pt modelId="{22EA5011-4EA9-43B8-A3AA-4F228E5C9D1B}" type="pres">
      <dgm:prSet presAssocID="{D7A94DC1-8B5E-4A89-A558-F6D3EE0A937A}" presName="parentLeftMargin" presStyleLbl="node1" presStyleIdx="3" presStyleCnt="5"/>
      <dgm:spPr/>
      <dgm:t>
        <a:bodyPr/>
        <a:lstStyle/>
        <a:p>
          <a:endParaRPr lang="en-CA"/>
        </a:p>
      </dgm:t>
    </dgm:pt>
    <dgm:pt modelId="{D1870918-3A37-4E2A-9742-B2051C95822A}" type="pres">
      <dgm:prSet presAssocID="{D7A94DC1-8B5E-4A89-A558-F6D3EE0A937A}" presName="parentText" presStyleLbl="node1" presStyleIdx="4" presStyleCnt="5">
        <dgm:presLayoutVars>
          <dgm:chMax val="0"/>
          <dgm:bulletEnabled val="1"/>
        </dgm:presLayoutVars>
      </dgm:prSet>
      <dgm:spPr/>
      <dgm:t>
        <a:bodyPr/>
        <a:lstStyle/>
        <a:p>
          <a:endParaRPr lang="en-CA"/>
        </a:p>
      </dgm:t>
    </dgm:pt>
    <dgm:pt modelId="{D4781735-FAC3-4120-9527-46FD6B0E0B71}" type="pres">
      <dgm:prSet presAssocID="{D7A94DC1-8B5E-4A89-A558-F6D3EE0A937A}" presName="negativeSpace" presStyleCnt="0"/>
      <dgm:spPr/>
    </dgm:pt>
    <dgm:pt modelId="{B1495DDA-5B81-4618-97EF-BA0737921F58}" type="pres">
      <dgm:prSet presAssocID="{D7A94DC1-8B5E-4A89-A558-F6D3EE0A937A}" presName="childText" presStyleLbl="conFgAcc1" presStyleIdx="4" presStyleCnt="5">
        <dgm:presLayoutVars>
          <dgm:bulletEnabled val="1"/>
        </dgm:presLayoutVars>
      </dgm:prSet>
      <dgm:spPr/>
    </dgm:pt>
  </dgm:ptLst>
  <dgm:cxnLst>
    <dgm:cxn modelId="{7220AB03-99B8-4CC5-B45C-A41EE8060140}" srcId="{58391AD1-E2C8-4E08-856D-731A9179DBFC}" destId="{E36CEA8D-1747-4A52-8640-DE7F4E48A0A6}" srcOrd="1" destOrd="0" parTransId="{FCB7C40F-C0E9-4F26-8571-7E8BEE8948D9}" sibTransId="{050B14E6-C209-4C34-B380-B7960A25B814}"/>
    <dgm:cxn modelId="{5D7C5FEF-5851-4386-9B63-68A286AC1EF5}" type="presOf" srcId="{4000B687-95BA-4225-A6BD-53B0DBB83C97}" destId="{630FF27C-706F-4B85-8651-2EFE5DB456CE}" srcOrd="1" destOrd="0" presId="urn:microsoft.com/office/officeart/2005/8/layout/list1"/>
    <dgm:cxn modelId="{06E1C490-AF50-47CE-8673-B1C7076E6A6E}" srcId="{58391AD1-E2C8-4E08-856D-731A9179DBFC}" destId="{4000B687-95BA-4225-A6BD-53B0DBB83C97}" srcOrd="2" destOrd="0" parTransId="{DF2A05DC-0C5C-4987-9649-6BDB1D900755}" sibTransId="{2EB4A023-D59B-4EFD-A10C-CF4AF575C8B3}"/>
    <dgm:cxn modelId="{D7A8CA08-930D-4236-B739-CE737548AA9D}" type="presOf" srcId="{58391AD1-E2C8-4E08-856D-731A9179DBFC}" destId="{66E80751-876E-4133-AEA9-0B49AC28E8B1}" srcOrd="0" destOrd="0" presId="urn:microsoft.com/office/officeart/2005/8/layout/list1"/>
    <dgm:cxn modelId="{E2FF05CC-C055-4EC8-8966-D254759033A4}" type="presOf" srcId="{BE614273-4F5F-4E46-BEEB-90376016158A}" destId="{9B7E2F9F-A2A5-4177-8C3B-654EF7B50540}" srcOrd="1" destOrd="0" presId="urn:microsoft.com/office/officeart/2005/8/layout/list1"/>
    <dgm:cxn modelId="{AA644756-9C79-4F5C-AA9D-09B71555CE38}" type="presOf" srcId="{4000B687-95BA-4225-A6BD-53B0DBB83C97}" destId="{46AD6DC8-0AEF-486A-9A13-9544F502FB99}" srcOrd="0" destOrd="0" presId="urn:microsoft.com/office/officeart/2005/8/layout/list1"/>
    <dgm:cxn modelId="{1D77D267-872C-46A7-8158-13A27208386A}" type="presOf" srcId="{E36CEA8D-1747-4A52-8640-DE7F4E48A0A6}" destId="{5C311D17-D053-4920-924D-51A85282A5A6}" srcOrd="0" destOrd="0" presId="urn:microsoft.com/office/officeart/2005/8/layout/list1"/>
    <dgm:cxn modelId="{88F9CAF7-313B-4F6C-8195-252E80C4666C}" srcId="{58391AD1-E2C8-4E08-856D-731A9179DBFC}" destId="{D7A94DC1-8B5E-4A89-A558-F6D3EE0A937A}" srcOrd="4" destOrd="0" parTransId="{70B8D8BF-D007-4A05-81FD-49998CB05E53}" sibTransId="{AF9C96C2-923F-4902-8BCC-67E55D940C31}"/>
    <dgm:cxn modelId="{6FF73F0D-9CDF-4DB2-A685-40627143E84E}" type="presOf" srcId="{D7A94DC1-8B5E-4A89-A558-F6D3EE0A937A}" destId="{22EA5011-4EA9-43B8-A3AA-4F228E5C9D1B}" srcOrd="0" destOrd="0" presId="urn:microsoft.com/office/officeart/2005/8/layout/list1"/>
    <dgm:cxn modelId="{519B9604-E875-4521-84DD-BFC1F970674E}" type="presOf" srcId="{E36CEA8D-1747-4A52-8640-DE7F4E48A0A6}" destId="{23E0A10C-4651-4815-817B-D54ED7102932}" srcOrd="1" destOrd="0" presId="urn:microsoft.com/office/officeart/2005/8/layout/list1"/>
    <dgm:cxn modelId="{03047437-C556-44E7-9116-E0985062996F}" type="presOf" srcId="{D7A94DC1-8B5E-4A89-A558-F6D3EE0A937A}" destId="{D1870918-3A37-4E2A-9742-B2051C95822A}" srcOrd="1" destOrd="0" presId="urn:microsoft.com/office/officeart/2005/8/layout/list1"/>
    <dgm:cxn modelId="{21C44CF3-9662-4F98-9B52-D98458EBE38C}" type="presOf" srcId="{46377B79-0B5B-4333-8409-177BF50CC06A}" destId="{DBC946DA-85BE-408D-AEC3-C15F61910A65}" srcOrd="1" destOrd="0" presId="urn:microsoft.com/office/officeart/2005/8/layout/list1"/>
    <dgm:cxn modelId="{7F226A65-2F00-4589-BE2E-99527764AB51}" srcId="{58391AD1-E2C8-4E08-856D-731A9179DBFC}" destId="{46377B79-0B5B-4333-8409-177BF50CC06A}" srcOrd="3" destOrd="0" parTransId="{AD84D5B9-2781-4576-8F20-D45C6986A0C0}" sibTransId="{20BAAF30-6A7A-410F-86FB-E083AA45A8C0}"/>
    <dgm:cxn modelId="{23A8BFAE-D4F4-41A5-BD82-F175A6D8C822}" type="presOf" srcId="{BE614273-4F5F-4E46-BEEB-90376016158A}" destId="{C5E8B863-8ADE-46D0-8F67-1A83B5D92B0D}" srcOrd="0" destOrd="0" presId="urn:microsoft.com/office/officeart/2005/8/layout/list1"/>
    <dgm:cxn modelId="{864D4443-8F2F-435D-AF8C-1A1633898F81}" srcId="{58391AD1-E2C8-4E08-856D-731A9179DBFC}" destId="{BE614273-4F5F-4E46-BEEB-90376016158A}" srcOrd="0" destOrd="0" parTransId="{CF0DAF46-EC80-442D-9C3E-310FCBE3EED7}" sibTransId="{30618AE7-3AF5-4D53-AA6C-B4B8DC1FF78C}"/>
    <dgm:cxn modelId="{4935BED3-63B6-4E42-BDF8-C6C439176ACE}" type="presOf" srcId="{46377B79-0B5B-4333-8409-177BF50CC06A}" destId="{BB4C1D92-0D51-4029-AEE5-40C9752D71F4}" srcOrd="0" destOrd="0" presId="urn:microsoft.com/office/officeart/2005/8/layout/list1"/>
    <dgm:cxn modelId="{75A19F40-FF4A-4616-9329-39F19549399C}" type="presParOf" srcId="{66E80751-876E-4133-AEA9-0B49AC28E8B1}" destId="{AABDC004-89AD-4A9E-9232-CD7A45470245}" srcOrd="0" destOrd="0" presId="urn:microsoft.com/office/officeart/2005/8/layout/list1"/>
    <dgm:cxn modelId="{4255732C-C86C-4BC6-9C78-6C448460B6EA}" type="presParOf" srcId="{AABDC004-89AD-4A9E-9232-CD7A45470245}" destId="{C5E8B863-8ADE-46D0-8F67-1A83B5D92B0D}" srcOrd="0" destOrd="0" presId="urn:microsoft.com/office/officeart/2005/8/layout/list1"/>
    <dgm:cxn modelId="{888D2511-BF59-473D-9D30-74479FE87499}" type="presParOf" srcId="{AABDC004-89AD-4A9E-9232-CD7A45470245}" destId="{9B7E2F9F-A2A5-4177-8C3B-654EF7B50540}" srcOrd="1" destOrd="0" presId="urn:microsoft.com/office/officeart/2005/8/layout/list1"/>
    <dgm:cxn modelId="{012097EF-9CE3-44DF-A0CB-8F266BCDBCAB}" type="presParOf" srcId="{66E80751-876E-4133-AEA9-0B49AC28E8B1}" destId="{C0D694F5-1565-4940-8A42-C5962E88CA6C}" srcOrd="1" destOrd="0" presId="urn:microsoft.com/office/officeart/2005/8/layout/list1"/>
    <dgm:cxn modelId="{EAAB7651-EFE1-461D-8531-330D135E9306}" type="presParOf" srcId="{66E80751-876E-4133-AEA9-0B49AC28E8B1}" destId="{5947A795-4766-4697-AD06-7442ECF64DE4}" srcOrd="2" destOrd="0" presId="urn:microsoft.com/office/officeart/2005/8/layout/list1"/>
    <dgm:cxn modelId="{5D642BC0-BE61-4B6B-9395-8FD31632A603}" type="presParOf" srcId="{66E80751-876E-4133-AEA9-0B49AC28E8B1}" destId="{1289A092-D9E4-4B52-9146-2381C944A21F}" srcOrd="3" destOrd="0" presId="urn:microsoft.com/office/officeart/2005/8/layout/list1"/>
    <dgm:cxn modelId="{A7D15E62-AF96-4084-A9D6-FF12587ECEA5}" type="presParOf" srcId="{66E80751-876E-4133-AEA9-0B49AC28E8B1}" destId="{02891E96-7AB9-449E-811C-CBCCB358B812}" srcOrd="4" destOrd="0" presId="urn:microsoft.com/office/officeart/2005/8/layout/list1"/>
    <dgm:cxn modelId="{081D586F-7BCC-47FE-AD5A-5ADE12E4EA1B}" type="presParOf" srcId="{02891E96-7AB9-449E-811C-CBCCB358B812}" destId="{5C311D17-D053-4920-924D-51A85282A5A6}" srcOrd="0" destOrd="0" presId="urn:microsoft.com/office/officeart/2005/8/layout/list1"/>
    <dgm:cxn modelId="{FE899CBF-80BD-4794-99B0-E711A2B9E9B7}" type="presParOf" srcId="{02891E96-7AB9-449E-811C-CBCCB358B812}" destId="{23E0A10C-4651-4815-817B-D54ED7102932}" srcOrd="1" destOrd="0" presId="urn:microsoft.com/office/officeart/2005/8/layout/list1"/>
    <dgm:cxn modelId="{61406E04-6A59-430B-8D97-79F551D0ECDA}" type="presParOf" srcId="{66E80751-876E-4133-AEA9-0B49AC28E8B1}" destId="{9F77700A-170E-450A-8D2B-962CFCD41D19}" srcOrd="5" destOrd="0" presId="urn:microsoft.com/office/officeart/2005/8/layout/list1"/>
    <dgm:cxn modelId="{4D4DF3B0-1FE5-46AF-9053-474DB3111C22}" type="presParOf" srcId="{66E80751-876E-4133-AEA9-0B49AC28E8B1}" destId="{315E19A0-CACB-41A3-A320-164045CF0C94}" srcOrd="6" destOrd="0" presId="urn:microsoft.com/office/officeart/2005/8/layout/list1"/>
    <dgm:cxn modelId="{082A023C-BB6A-417E-9516-044B43F22915}" type="presParOf" srcId="{66E80751-876E-4133-AEA9-0B49AC28E8B1}" destId="{6FF36CC1-6312-49EB-B517-F05F7FBBA8F9}" srcOrd="7" destOrd="0" presId="urn:microsoft.com/office/officeart/2005/8/layout/list1"/>
    <dgm:cxn modelId="{1A6FC97E-468F-47A2-A58A-1CDA19F212DB}" type="presParOf" srcId="{66E80751-876E-4133-AEA9-0B49AC28E8B1}" destId="{46059A19-44A2-490A-A971-1407A8FD6FA9}" srcOrd="8" destOrd="0" presId="urn:microsoft.com/office/officeart/2005/8/layout/list1"/>
    <dgm:cxn modelId="{CE6D6F54-C902-467B-BA78-C19D48A5AC1A}" type="presParOf" srcId="{46059A19-44A2-490A-A971-1407A8FD6FA9}" destId="{46AD6DC8-0AEF-486A-9A13-9544F502FB99}" srcOrd="0" destOrd="0" presId="urn:microsoft.com/office/officeart/2005/8/layout/list1"/>
    <dgm:cxn modelId="{B153E2EC-CA8D-4F3F-9FA9-7673857C8E36}" type="presParOf" srcId="{46059A19-44A2-490A-A971-1407A8FD6FA9}" destId="{630FF27C-706F-4B85-8651-2EFE5DB456CE}" srcOrd="1" destOrd="0" presId="urn:microsoft.com/office/officeart/2005/8/layout/list1"/>
    <dgm:cxn modelId="{69E8836A-8412-4156-9744-028DE53E1E94}" type="presParOf" srcId="{66E80751-876E-4133-AEA9-0B49AC28E8B1}" destId="{69A208E3-DF4E-41AE-9913-3D9EC07AE405}" srcOrd="9" destOrd="0" presId="urn:microsoft.com/office/officeart/2005/8/layout/list1"/>
    <dgm:cxn modelId="{166AF1E9-20A4-49CA-BD68-E347828D2D90}" type="presParOf" srcId="{66E80751-876E-4133-AEA9-0B49AC28E8B1}" destId="{7205B5D9-F3CE-4715-A646-AE3543727D9E}" srcOrd="10" destOrd="0" presId="urn:microsoft.com/office/officeart/2005/8/layout/list1"/>
    <dgm:cxn modelId="{B1122F15-3DD4-4FB7-AAF2-0786A0382564}" type="presParOf" srcId="{66E80751-876E-4133-AEA9-0B49AC28E8B1}" destId="{90D66AD5-4415-434D-99BE-1208C28C648B}" srcOrd="11" destOrd="0" presId="urn:microsoft.com/office/officeart/2005/8/layout/list1"/>
    <dgm:cxn modelId="{3909C9B6-4CA6-46C8-AEF5-BC0801F9FDDD}" type="presParOf" srcId="{66E80751-876E-4133-AEA9-0B49AC28E8B1}" destId="{9450622A-4792-43FA-9A37-A5BE712BD26C}" srcOrd="12" destOrd="0" presId="urn:microsoft.com/office/officeart/2005/8/layout/list1"/>
    <dgm:cxn modelId="{7D703445-972B-4C13-9F88-B1FF66E7EBF6}" type="presParOf" srcId="{9450622A-4792-43FA-9A37-A5BE712BD26C}" destId="{BB4C1D92-0D51-4029-AEE5-40C9752D71F4}" srcOrd="0" destOrd="0" presId="urn:microsoft.com/office/officeart/2005/8/layout/list1"/>
    <dgm:cxn modelId="{54F5D08A-2DDD-468E-AF9F-4018B3DE5E4F}" type="presParOf" srcId="{9450622A-4792-43FA-9A37-A5BE712BD26C}" destId="{DBC946DA-85BE-408D-AEC3-C15F61910A65}" srcOrd="1" destOrd="0" presId="urn:microsoft.com/office/officeart/2005/8/layout/list1"/>
    <dgm:cxn modelId="{17AEEC2A-ACAD-493E-95EC-751539314437}" type="presParOf" srcId="{66E80751-876E-4133-AEA9-0B49AC28E8B1}" destId="{B5EFB462-E7C3-4343-9704-07827AFF3A63}" srcOrd="13" destOrd="0" presId="urn:microsoft.com/office/officeart/2005/8/layout/list1"/>
    <dgm:cxn modelId="{FDA80B2F-33B6-4E03-AC33-4BAD39A450BA}" type="presParOf" srcId="{66E80751-876E-4133-AEA9-0B49AC28E8B1}" destId="{2E522956-FF8E-48EC-8FE7-498F0FFD8B4F}" srcOrd="14" destOrd="0" presId="urn:microsoft.com/office/officeart/2005/8/layout/list1"/>
    <dgm:cxn modelId="{3EB918BB-CEAD-4937-9828-FCCECC58D85C}" type="presParOf" srcId="{66E80751-876E-4133-AEA9-0B49AC28E8B1}" destId="{D66A8798-4BA4-4D6F-A9C3-F63C5BC1FEDE}" srcOrd="15" destOrd="0" presId="urn:microsoft.com/office/officeart/2005/8/layout/list1"/>
    <dgm:cxn modelId="{8830A018-63E6-4F45-896C-86777395B4F1}" type="presParOf" srcId="{66E80751-876E-4133-AEA9-0B49AC28E8B1}" destId="{1F9D2F91-BC3A-4F2B-8DAF-19943DE50846}" srcOrd="16" destOrd="0" presId="urn:microsoft.com/office/officeart/2005/8/layout/list1"/>
    <dgm:cxn modelId="{A0D43803-335A-420F-B392-9BAA648A0150}" type="presParOf" srcId="{1F9D2F91-BC3A-4F2B-8DAF-19943DE50846}" destId="{22EA5011-4EA9-43B8-A3AA-4F228E5C9D1B}" srcOrd="0" destOrd="0" presId="urn:microsoft.com/office/officeart/2005/8/layout/list1"/>
    <dgm:cxn modelId="{15957133-05CF-4100-A62C-EC571B60A4E3}" type="presParOf" srcId="{1F9D2F91-BC3A-4F2B-8DAF-19943DE50846}" destId="{D1870918-3A37-4E2A-9742-B2051C95822A}" srcOrd="1" destOrd="0" presId="urn:microsoft.com/office/officeart/2005/8/layout/list1"/>
    <dgm:cxn modelId="{60E5C6A0-9BFB-4F02-AFFC-91472D9F4201}" type="presParOf" srcId="{66E80751-876E-4133-AEA9-0B49AC28E8B1}" destId="{D4781735-FAC3-4120-9527-46FD6B0E0B71}" srcOrd="17" destOrd="0" presId="urn:microsoft.com/office/officeart/2005/8/layout/list1"/>
    <dgm:cxn modelId="{BA40B2D6-4533-4DEA-8404-110C67D053C9}" type="presParOf" srcId="{66E80751-876E-4133-AEA9-0B49AC28E8B1}" destId="{B1495DDA-5B81-4618-97EF-BA0737921F58}"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B7E4DCD-E2E9-4359-847A-FAEE91ACE51D}"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CA"/>
        </a:p>
      </dgm:t>
    </dgm:pt>
    <dgm:pt modelId="{00557D86-A99D-49EB-86A5-5E8D6E63B922}">
      <dgm:prSet/>
      <dgm:spPr/>
      <dgm:t>
        <a:bodyPr/>
        <a:lstStyle/>
        <a:p>
          <a:pPr rtl="0"/>
          <a:r>
            <a:rPr lang="en-CA" dirty="0" smtClean="0"/>
            <a:t>1-3 authors (Footnote):</a:t>
          </a:r>
          <a:endParaRPr lang="en-CA" dirty="0"/>
        </a:p>
      </dgm:t>
    </dgm:pt>
    <dgm:pt modelId="{917263EA-1A53-440C-A6C1-9E917263CCAD}" type="parTrans" cxnId="{873B8A6E-7752-4143-B90A-1BFF379ECEF6}">
      <dgm:prSet/>
      <dgm:spPr/>
      <dgm:t>
        <a:bodyPr/>
        <a:lstStyle/>
        <a:p>
          <a:endParaRPr lang="en-CA"/>
        </a:p>
      </dgm:t>
    </dgm:pt>
    <dgm:pt modelId="{E1357951-4DCC-49A6-B491-267114814C33}" type="sibTrans" cxnId="{873B8A6E-7752-4143-B90A-1BFF379ECEF6}">
      <dgm:prSet/>
      <dgm:spPr/>
      <dgm:t>
        <a:bodyPr/>
        <a:lstStyle/>
        <a:p>
          <a:endParaRPr lang="en-CA"/>
        </a:p>
      </dgm:t>
    </dgm:pt>
    <dgm:pt modelId="{B4967C72-A3FD-4320-AE02-78613E988C1F}">
      <dgm:prSet/>
      <dgm:spPr/>
      <dgm:t>
        <a:bodyPr/>
        <a:lstStyle/>
        <a:p>
          <a:pPr rtl="0"/>
          <a:r>
            <a:rPr lang="en-CA" b="1" dirty="0" smtClean="0"/>
            <a:t>First Appearance</a:t>
          </a:r>
          <a:r>
            <a:rPr lang="en-CA" dirty="0" smtClean="0"/>
            <a:t>: Kanye West and Kim Kardashian, </a:t>
          </a:r>
          <a:r>
            <a:rPr lang="en-CA" i="1" dirty="0" smtClean="0"/>
            <a:t>Directions You Can Use to Name Your Children </a:t>
          </a:r>
          <a:r>
            <a:rPr lang="en-CA" i="0" dirty="0" smtClean="0"/>
            <a:t>(Chicago: West Publishing, 2015), 45</a:t>
          </a:r>
          <a:r>
            <a:rPr lang="en-CA" i="1" dirty="0" smtClean="0"/>
            <a:t>.</a:t>
          </a:r>
          <a:endParaRPr lang="en-CA" dirty="0"/>
        </a:p>
      </dgm:t>
    </dgm:pt>
    <dgm:pt modelId="{FE2B0A47-78CD-4DB7-914F-E5FE9B2F7061}" type="parTrans" cxnId="{CA0188E7-69D7-443F-AFFC-255A5C2624BF}">
      <dgm:prSet/>
      <dgm:spPr/>
      <dgm:t>
        <a:bodyPr/>
        <a:lstStyle/>
        <a:p>
          <a:endParaRPr lang="en-CA"/>
        </a:p>
      </dgm:t>
    </dgm:pt>
    <dgm:pt modelId="{7913AB3D-6A31-423C-A46C-8D260A9F2005}" type="sibTrans" cxnId="{CA0188E7-69D7-443F-AFFC-255A5C2624BF}">
      <dgm:prSet/>
      <dgm:spPr/>
      <dgm:t>
        <a:bodyPr/>
        <a:lstStyle/>
        <a:p>
          <a:endParaRPr lang="en-CA"/>
        </a:p>
      </dgm:t>
    </dgm:pt>
    <dgm:pt modelId="{F081580B-673B-4914-8B7E-4CECF6646AE0}">
      <dgm:prSet/>
      <dgm:spPr/>
      <dgm:t>
        <a:bodyPr/>
        <a:lstStyle/>
        <a:p>
          <a:pPr rtl="0"/>
          <a:r>
            <a:rPr lang="en-CA" b="1" dirty="0" smtClean="0"/>
            <a:t>Subsequent Non-consecutive Appearances</a:t>
          </a:r>
          <a:r>
            <a:rPr lang="en-CA" dirty="0" smtClean="0"/>
            <a:t>: West and Kardashian, </a:t>
          </a:r>
          <a:r>
            <a:rPr lang="en-CA" i="1" dirty="0" smtClean="0"/>
            <a:t>Directions</a:t>
          </a:r>
          <a:r>
            <a:rPr lang="en-CA" i="0" dirty="0" smtClean="0"/>
            <a:t>, 68.</a:t>
          </a:r>
          <a:endParaRPr lang="en-CA" dirty="0"/>
        </a:p>
      </dgm:t>
    </dgm:pt>
    <dgm:pt modelId="{92735305-6BB7-4775-9B26-2347FB056082}" type="parTrans" cxnId="{3CAF82A4-AC2C-43DF-A3FB-9691E2D8EBB7}">
      <dgm:prSet/>
      <dgm:spPr/>
      <dgm:t>
        <a:bodyPr/>
        <a:lstStyle/>
        <a:p>
          <a:endParaRPr lang="en-CA"/>
        </a:p>
      </dgm:t>
    </dgm:pt>
    <dgm:pt modelId="{7D989736-176F-47D9-99D0-FE3BA7A36522}" type="sibTrans" cxnId="{3CAF82A4-AC2C-43DF-A3FB-9691E2D8EBB7}">
      <dgm:prSet/>
      <dgm:spPr/>
      <dgm:t>
        <a:bodyPr/>
        <a:lstStyle/>
        <a:p>
          <a:endParaRPr lang="en-CA"/>
        </a:p>
      </dgm:t>
    </dgm:pt>
    <dgm:pt modelId="{E07E292D-82FB-4707-82ED-899F81273328}" type="pres">
      <dgm:prSet presAssocID="{EB7E4DCD-E2E9-4359-847A-FAEE91ACE51D}" presName="Name0" presStyleCnt="0">
        <dgm:presLayoutVars>
          <dgm:dir/>
          <dgm:animLvl val="lvl"/>
          <dgm:resizeHandles val="exact"/>
        </dgm:presLayoutVars>
      </dgm:prSet>
      <dgm:spPr/>
      <dgm:t>
        <a:bodyPr/>
        <a:lstStyle/>
        <a:p>
          <a:endParaRPr lang="en-CA"/>
        </a:p>
      </dgm:t>
    </dgm:pt>
    <dgm:pt modelId="{3944ACA7-9A1F-455C-AE50-9F1D5FD46A7C}" type="pres">
      <dgm:prSet presAssocID="{00557D86-A99D-49EB-86A5-5E8D6E63B922}" presName="linNode" presStyleCnt="0"/>
      <dgm:spPr/>
    </dgm:pt>
    <dgm:pt modelId="{3AC29DA1-AECC-4DE3-BF24-E32F4A475C3A}" type="pres">
      <dgm:prSet presAssocID="{00557D86-A99D-49EB-86A5-5E8D6E63B922}" presName="parentText" presStyleLbl="node1" presStyleIdx="0" presStyleCnt="1">
        <dgm:presLayoutVars>
          <dgm:chMax val="1"/>
          <dgm:bulletEnabled val="1"/>
        </dgm:presLayoutVars>
      </dgm:prSet>
      <dgm:spPr/>
      <dgm:t>
        <a:bodyPr/>
        <a:lstStyle/>
        <a:p>
          <a:endParaRPr lang="en-CA"/>
        </a:p>
      </dgm:t>
    </dgm:pt>
    <dgm:pt modelId="{73F83405-AD2F-452D-A5ED-0D7E54F8EA6A}" type="pres">
      <dgm:prSet presAssocID="{00557D86-A99D-49EB-86A5-5E8D6E63B922}" presName="descendantText" presStyleLbl="alignAccFollowNode1" presStyleIdx="0" presStyleCnt="1">
        <dgm:presLayoutVars>
          <dgm:bulletEnabled val="1"/>
        </dgm:presLayoutVars>
      </dgm:prSet>
      <dgm:spPr/>
      <dgm:t>
        <a:bodyPr/>
        <a:lstStyle/>
        <a:p>
          <a:endParaRPr lang="en-CA"/>
        </a:p>
      </dgm:t>
    </dgm:pt>
  </dgm:ptLst>
  <dgm:cxnLst>
    <dgm:cxn modelId="{3CAF82A4-AC2C-43DF-A3FB-9691E2D8EBB7}" srcId="{00557D86-A99D-49EB-86A5-5E8D6E63B922}" destId="{F081580B-673B-4914-8B7E-4CECF6646AE0}" srcOrd="1" destOrd="0" parTransId="{92735305-6BB7-4775-9B26-2347FB056082}" sibTransId="{7D989736-176F-47D9-99D0-FE3BA7A36522}"/>
    <dgm:cxn modelId="{B2578173-F424-4219-9E5B-510B40AB4E8C}" type="presOf" srcId="{00557D86-A99D-49EB-86A5-5E8D6E63B922}" destId="{3AC29DA1-AECC-4DE3-BF24-E32F4A475C3A}" srcOrd="0" destOrd="0" presId="urn:microsoft.com/office/officeart/2005/8/layout/vList5"/>
    <dgm:cxn modelId="{F9F71167-40E9-4705-972B-051916041DE6}" type="presOf" srcId="{B4967C72-A3FD-4320-AE02-78613E988C1F}" destId="{73F83405-AD2F-452D-A5ED-0D7E54F8EA6A}" srcOrd="0" destOrd="0" presId="urn:microsoft.com/office/officeart/2005/8/layout/vList5"/>
    <dgm:cxn modelId="{08BBA85B-E153-4DC0-9689-EB47034A49B2}" type="presOf" srcId="{F081580B-673B-4914-8B7E-4CECF6646AE0}" destId="{73F83405-AD2F-452D-A5ED-0D7E54F8EA6A}" srcOrd="0" destOrd="1" presId="urn:microsoft.com/office/officeart/2005/8/layout/vList5"/>
    <dgm:cxn modelId="{519873E6-1C9A-41B4-BAC8-4275EDF1FD9E}" type="presOf" srcId="{EB7E4DCD-E2E9-4359-847A-FAEE91ACE51D}" destId="{E07E292D-82FB-4707-82ED-899F81273328}" srcOrd="0" destOrd="0" presId="urn:microsoft.com/office/officeart/2005/8/layout/vList5"/>
    <dgm:cxn modelId="{873B8A6E-7752-4143-B90A-1BFF379ECEF6}" srcId="{EB7E4DCD-E2E9-4359-847A-FAEE91ACE51D}" destId="{00557D86-A99D-49EB-86A5-5E8D6E63B922}" srcOrd="0" destOrd="0" parTransId="{917263EA-1A53-440C-A6C1-9E917263CCAD}" sibTransId="{E1357951-4DCC-49A6-B491-267114814C33}"/>
    <dgm:cxn modelId="{CA0188E7-69D7-443F-AFFC-255A5C2624BF}" srcId="{00557D86-A99D-49EB-86A5-5E8D6E63B922}" destId="{B4967C72-A3FD-4320-AE02-78613E988C1F}" srcOrd="0" destOrd="0" parTransId="{FE2B0A47-78CD-4DB7-914F-E5FE9B2F7061}" sibTransId="{7913AB3D-6A31-423C-A46C-8D260A9F2005}"/>
    <dgm:cxn modelId="{EB3428EC-12E8-4330-8D75-CCD3A610F845}" type="presParOf" srcId="{E07E292D-82FB-4707-82ED-899F81273328}" destId="{3944ACA7-9A1F-455C-AE50-9F1D5FD46A7C}" srcOrd="0" destOrd="0" presId="urn:microsoft.com/office/officeart/2005/8/layout/vList5"/>
    <dgm:cxn modelId="{21961369-264E-43DE-ACA7-B6F3B2C61735}" type="presParOf" srcId="{3944ACA7-9A1F-455C-AE50-9F1D5FD46A7C}" destId="{3AC29DA1-AECC-4DE3-BF24-E32F4A475C3A}" srcOrd="0" destOrd="0" presId="urn:microsoft.com/office/officeart/2005/8/layout/vList5"/>
    <dgm:cxn modelId="{3DA93F08-C536-46D2-9966-94FAEDABE8BB}" type="presParOf" srcId="{3944ACA7-9A1F-455C-AE50-9F1D5FD46A7C}" destId="{73F83405-AD2F-452D-A5ED-0D7E54F8EA6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4737EC5-8F0D-49E5-963E-B66AC0B45C67}"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CA"/>
        </a:p>
      </dgm:t>
    </dgm:pt>
    <dgm:pt modelId="{09DBECF5-B20D-4B3D-B7DE-15F1C7CD2EB7}">
      <dgm:prSet/>
      <dgm:spPr>
        <a:solidFill>
          <a:srgbClr val="FF0000"/>
        </a:solidFill>
      </dgm:spPr>
      <dgm:t>
        <a:bodyPr/>
        <a:lstStyle/>
        <a:p>
          <a:pPr rtl="0"/>
          <a:r>
            <a:rPr lang="en-CA" dirty="0" smtClean="0"/>
            <a:t>Four or more authors.</a:t>
          </a:r>
          <a:endParaRPr lang="en-CA" dirty="0"/>
        </a:p>
      </dgm:t>
    </dgm:pt>
    <dgm:pt modelId="{E226A372-B5CA-4D12-AB6F-68391A7F393D}" type="parTrans" cxnId="{25CA98D8-E195-49AE-A136-FF60AB40114E}">
      <dgm:prSet/>
      <dgm:spPr/>
      <dgm:t>
        <a:bodyPr/>
        <a:lstStyle/>
        <a:p>
          <a:endParaRPr lang="en-CA"/>
        </a:p>
      </dgm:t>
    </dgm:pt>
    <dgm:pt modelId="{D3EC21E5-1181-4ACD-9BE8-38CD1E98C105}" type="sibTrans" cxnId="{25CA98D8-E195-49AE-A136-FF60AB40114E}">
      <dgm:prSet/>
      <dgm:spPr/>
      <dgm:t>
        <a:bodyPr/>
        <a:lstStyle/>
        <a:p>
          <a:endParaRPr lang="en-CA"/>
        </a:p>
      </dgm:t>
    </dgm:pt>
    <dgm:pt modelId="{4182EF2B-A56C-450C-812C-BA2C24235C27}">
      <dgm:prSet/>
      <dgm:spPr>
        <a:solidFill>
          <a:srgbClr val="E06666">
            <a:alpha val="89804"/>
          </a:srgbClr>
        </a:solidFill>
      </dgm:spPr>
      <dgm:t>
        <a:bodyPr/>
        <a:lstStyle/>
        <a:p>
          <a:pPr rtl="0"/>
          <a:r>
            <a:rPr lang="en-CA" b="1" dirty="0" smtClean="0"/>
            <a:t>First Appearance</a:t>
          </a:r>
          <a:r>
            <a:rPr lang="en-CA" dirty="0" smtClean="0"/>
            <a:t>: Harry Styles et al., “</a:t>
          </a:r>
          <a:r>
            <a:rPr lang="en-CA" i="0" dirty="0" smtClean="0"/>
            <a:t>Getting Over Zayn,” </a:t>
          </a:r>
          <a:r>
            <a:rPr lang="en-CA" i="1" dirty="0" smtClean="0"/>
            <a:t>Boy Band Quarterly </a:t>
          </a:r>
          <a:r>
            <a:rPr lang="en-CA" i="0" dirty="0" smtClean="0"/>
            <a:t>12 no. 4 (2016): 3.</a:t>
          </a:r>
          <a:r>
            <a:rPr lang="en-CA" dirty="0" smtClean="0"/>
            <a:t> </a:t>
          </a:r>
          <a:endParaRPr lang="en-CA" dirty="0"/>
        </a:p>
      </dgm:t>
    </dgm:pt>
    <dgm:pt modelId="{C5E6F31D-79AC-4F0C-BA08-766A4636137D}" type="parTrans" cxnId="{080304D6-B0AD-4A6A-A90A-A44AD7D268D4}">
      <dgm:prSet/>
      <dgm:spPr/>
      <dgm:t>
        <a:bodyPr/>
        <a:lstStyle/>
        <a:p>
          <a:endParaRPr lang="en-CA"/>
        </a:p>
      </dgm:t>
    </dgm:pt>
    <dgm:pt modelId="{79292A20-952A-41CB-96D6-09EE73D74E4F}" type="sibTrans" cxnId="{080304D6-B0AD-4A6A-A90A-A44AD7D268D4}">
      <dgm:prSet/>
      <dgm:spPr/>
      <dgm:t>
        <a:bodyPr/>
        <a:lstStyle/>
        <a:p>
          <a:endParaRPr lang="en-CA"/>
        </a:p>
      </dgm:t>
    </dgm:pt>
    <dgm:pt modelId="{027B1484-6B27-404A-AF10-4218A011BD4E}">
      <dgm:prSet/>
      <dgm:spPr>
        <a:solidFill>
          <a:srgbClr val="E06666">
            <a:alpha val="89804"/>
          </a:srgbClr>
        </a:solidFill>
      </dgm:spPr>
      <dgm:t>
        <a:bodyPr/>
        <a:lstStyle/>
        <a:p>
          <a:pPr rtl="0"/>
          <a:r>
            <a:rPr lang="en-CA" b="1" dirty="0" smtClean="0"/>
            <a:t>Subsequent Non-consecutive Appearances</a:t>
          </a:r>
          <a:r>
            <a:rPr lang="en-CA" dirty="0" smtClean="0"/>
            <a:t>: Styles et al., </a:t>
          </a:r>
          <a:r>
            <a:rPr lang="en-CA" i="1" dirty="0" smtClean="0"/>
            <a:t>Getting Over Zayn</a:t>
          </a:r>
          <a:r>
            <a:rPr lang="en-CA" i="0" dirty="0" smtClean="0"/>
            <a:t>, 7</a:t>
          </a:r>
          <a:r>
            <a:rPr lang="en-CA" i="1" dirty="0" smtClean="0"/>
            <a:t>.</a:t>
          </a:r>
          <a:endParaRPr lang="en-CA" dirty="0"/>
        </a:p>
      </dgm:t>
    </dgm:pt>
    <dgm:pt modelId="{13AC2AC2-A96F-4A61-950D-79C35FFE69E4}" type="parTrans" cxnId="{11356EE9-92DA-427C-87C3-336211D42C41}">
      <dgm:prSet/>
      <dgm:spPr/>
      <dgm:t>
        <a:bodyPr/>
        <a:lstStyle/>
        <a:p>
          <a:endParaRPr lang="en-CA"/>
        </a:p>
      </dgm:t>
    </dgm:pt>
    <dgm:pt modelId="{62F0F258-A9AC-43EC-924A-D162F4E610AB}" type="sibTrans" cxnId="{11356EE9-92DA-427C-87C3-336211D42C41}">
      <dgm:prSet/>
      <dgm:spPr/>
      <dgm:t>
        <a:bodyPr/>
        <a:lstStyle/>
        <a:p>
          <a:endParaRPr lang="en-CA"/>
        </a:p>
      </dgm:t>
    </dgm:pt>
    <dgm:pt modelId="{6DEA7D92-32C5-4CBA-8A0B-C02FCF912130}" type="pres">
      <dgm:prSet presAssocID="{64737EC5-8F0D-49E5-963E-B66AC0B45C67}" presName="Name0" presStyleCnt="0">
        <dgm:presLayoutVars>
          <dgm:dir/>
          <dgm:animLvl val="lvl"/>
          <dgm:resizeHandles val="exact"/>
        </dgm:presLayoutVars>
      </dgm:prSet>
      <dgm:spPr/>
      <dgm:t>
        <a:bodyPr/>
        <a:lstStyle/>
        <a:p>
          <a:endParaRPr lang="en-CA"/>
        </a:p>
      </dgm:t>
    </dgm:pt>
    <dgm:pt modelId="{11FE557B-88B6-44B5-A7E3-6171197DAB06}" type="pres">
      <dgm:prSet presAssocID="{09DBECF5-B20D-4B3D-B7DE-15F1C7CD2EB7}" presName="linNode" presStyleCnt="0"/>
      <dgm:spPr/>
    </dgm:pt>
    <dgm:pt modelId="{B965A0EE-E8ED-4E3C-91C5-5E90D317C97D}" type="pres">
      <dgm:prSet presAssocID="{09DBECF5-B20D-4B3D-B7DE-15F1C7CD2EB7}" presName="parentText" presStyleLbl="node1" presStyleIdx="0" presStyleCnt="1">
        <dgm:presLayoutVars>
          <dgm:chMax val="1"/>
          <dgm:bulletEnabled val="1"/>
        </dgm:presLayoutVars>
      </dgm:prSet>
      <dgm:spPr/>
      <dgm:t>
        <a:bodyPr/>
        <a:lstStyle/>
        <a:p>
          <a:endParaRPr lang="en-CA"/>
        </a:p>
      </dgm:t>
    </dgm:pt>
    <dgm:pt modelId="{25C18068-9014-44BC-8B66-F5C53C77362E}" type="pres">
      <dgm:prSet presAssocID="{09DBECF5-B20D-4B3D-B7DE-15F1C7CD2EB7}" presName="descendantText" presStyleLbl="alignAccFollowNode1" presStyleIdx="0" presStyleCnt="1">
        <dgm:presLayoutVars>
          <dgm:bulletEnabled val="1"/>
        </dgm:presLayoutVars>
      </dgm:prSet>
      <dgm:spPr/>
      <dgm:t>
        <a:bodyPr/>
        <a:lstStyle/>
        <a:p>
          <a:endParaRPr lang="en-CA"/>
        </a:p>
      </dgm:t>
    </dgm:pt>
  </dgm:ptLst>
  <dgm:cxnLst>
    <dgm:cxn modelId="{9757301E-8E26-4B9C-94C1-7D39B0A10FFD}" type="presOf" srcId="{027B1484-6B27-404A-AF10-4218A011BD4E}" destId="{25C18068-9014-44BC-8B66-F5C53C77362E}" srcOrd="0" destOrd="1" presId="urn:microsoft.com/office/officeart/2005/8/layout/vList5"/>
    <dgm:cxn modelId="{1A994699-DF36-4242-B542-F6383E24BC44}" type="presOf" srcId="{64737EC5-8F0D-49E5-963E-B66AC0B45C67}" destId="{6DEA7D92-32C5-4CBA-8A0B-C02FCF912130}" srcOrd="0" destOrd="0" presId="urn:microsoft.com/office/officeart/2005/8/layout/vList5"/>
    <dgm:cxn modelId="{563AFCF9-8F07-4D43-B4B2-1533266DCA1B}" type="presOf" srcId="{09DBECF5-B20D-4B3D-B7DE-15F1C7CD2EB7}" destId="{B965A0EE-E8ED-4E3C-91C5-5E90D317C97D}" srcOrd="0" destOrd="0" presId="urn:microsoft.com/office/officeart/2005/8/layout/vList5"/>
    <dgm:cxn modelId="{25CA98D8-E195-49AE-A136-FF60AB40114E}" srcId="{64737EC5-8F0D-49E5-963E-B66AC0B45C67}" destId="{09DBECF5-B20D-4B3D-B7DE-15F1C7CD2EB7}" srcOrd="0" destOrd="0" parTransId="{E226A372-B5CA-4D12-AB6F-68391A7F393D}" sibTransId="{D3EC21E5-1181-4ACD-9BE8-38CD1E98C105}"/>
    <dgm:cxn modelId="{7454BEB3-ADDE-4DA7-8F17-FE8906046608}" type="presOf" srcId="{4182EF2B-A56C-450C-812C-BA2C24235C27}" destId="{25C18068-9014-44BC-8B66-F5C53C77362E}" srcOrd="0" destOrd="0" presId="urn:microsoft.com/office/officeart/2005/8/layout/vList5"/>
    <dgm:cxn modelId="{11356EE9-92DA-427C-87C3-336211D42C41}" srcId="{09DBECF5-B20D-4B3D-B7DE-15F1C7CD2EB7}" destId="{027B1484-6B27-404A-AF10-4218A011BD4E}" srcOrd="1" destOrd="0" parTransId="{13AC2AC2-A96F-4A61-950D-79C35FFE69E4}" sibTransId="{62F0F258-A9AC-43EC-924A-D162F4E610AB}"/>
    <dgm:cxn modelId="{080304D6-B0AD-4A6A-A90A-A44AD7D268D4}" srcId="{09DBECF5-B20D-4B3D-B7DE-15F1C7CD2EB7}" destId="{4182EF2B-A56C-450C-812C-BA2C24235C27}" srcOrd="0" destOrd="0" parTransId="{C5E6F31D-79AC-4F0C-BA08-766A4636137D}" sibTransId="{79292A20-952A-41CB-96D6-09EE73D74E4F}"/>
    <dgm:cxn modelId="{D0B2999D-C5BA-4013-9E1C-5D313F1EFE2C}" type="presParOf" srcId="{6DEA7D92-32C5-4CBA-8A0B-C02FCF912130}" destId="{11FE557B-88B6-44B5-A7E3-6171197DAB06}" srcOrd="0" destOrd="0" presId="urn:microsoft.com/office/officeart/2005/8/layout/vList5"/>
    <dgm:cxn modelId="{1F60FB2A-4239-4E35-84F5-2583F3A780F0}" type="presParOf" srcId="{11FE557B-88B6-44B5-A7E3-6171197DAB06}" destId="{B965A0EE-E8ED-4E3C-91C5-5E90D317C97D}" srcOrd="0" destOrd="0" presId="urn:microsoft.com/office/officeart/2005/8/layout/vList5"/>
    <dgm:cxn modelId="{950DE4EF-36A9-4D31-AFE2-60256C3B8DF3}" type="presParOf" srcId="{11FE557B-88B6-44B5-A7E3-6171197DAB06}" destId="{25C18068-9014-44BC-8B66-F5C53C77362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FDE09D-2469-4C32-B56E-3B2494C57031}">
      <dsp:nvSpPr>
        <dsp:cNvPr id="0" name=""/>
        <dsp:cNvSpPr/>
      </dsp:nvSpPr>
      <dsp:spPr>
        <a:xfrm rot="5400000">
          <a:off x="5561532" y="-1253925"/>
          <a:ext cx="3498192" cy="688059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rtl="0">
            <a:lnSpc>
              <a:spcPct val="90000"/>
            </a:lnSpc>
            <a:spcBef>
              <a:spcPct val="0"/>
            </a:spcBef>
            <a:spcAft>
              <a:spcPct val="15000"/>
            </a:spcAft>
            <a:buChar char="••"/>
          </a:pPr>
          <a:r>
            <a:rPr lang="en-US" sz="2100" b="1" kern="1200" dirty="0" smtClean="0"/>
            <a:t>In-Text Citations: </a:t>
          </a:r>
          <a:r>
            <a:rPr lang="en-US" sz="2100" kern="1200" dirty="0" smtClean="0"/>
            <a:t>While most other styles use short (parenthetical) notes to indicate when an idea presented in your writing relies upon the work/thinking of another, CMS using foot notes with more detailed information.</a:t>
          </a:r>
          <a:endParaRPr lang="en-CA" sz="2100" kern="1200" dirty="0"/>
        </a:p>
        <a:p>
          <a:pPr marL="228600" lvl="1" indent="-228600" algn="l" defTabSz="933450" rtl="0">
            <a:lnSpc>
              <a:spcPct val="90000"/>
            </a:lnSpc>
            <a:spcBef>
              <a:spcPct val="0"/>
            </a:spcBef>
            <a:spcAft>
              <a:spcPct val="15000"/>
            </a:spcAft>
            <a:buChar char="••"/>
          </a:pPr>
          <a:r>
            <a:rPr lang="en-US" sz="2100" b="1" kern="1200" dirty="0" smtClean="0"/>
            <a:t>References: </a:t>
          </a:r>
          <a:r>
            <a:rPr lang="en-US" sz="2100" b="0" kern="1200" dirty="0" smtClean="0"/>
            <a:t>Called a ‘Bibliography’ in CMS, these are p</a:t>
          </a:r>
          <a:r>
            <a:rPr lang="en-US" sz="2100" kern="1200" dirty="0" smtClean="0"/>
            <a:t>resented at the very end of your work.  These are detailed notes identifying the author(s), title, publisher, and any other important information about the resources you have consulted. </a:t>
          </a:r>
          <a:endParaRPr lang="en-CA" sz="2100" kern="1200" dirty="0"/>
        </a:p>
      </dsp:txBody>
      <dsp:txXfrm rot="-5400000">
        <a:off x="3870332" y="608043"/>
        <a:ext cx="6709824" cy="3156656"/>
      </dsp:txXfrm>
    </dsp:sp>
    <dsp:sp modelId="{988E0F77-EF8F-4A7A-A2E5-630E7D5264FF}">
      <dsp:nvSpPr>
        <dsp:cNvPr id="0" name=""/>
        <dsp:cNvSpPr/>
      </dsp:nvSpPr>
      <dsp:spPr>
        <a:xfrm>
          <a:off x="0" y="0"/>
          <a:ext cx="3870333" cy="43727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lvl="0" algn="ctr" defTabSz="1377950" rtl="0">
            <a:lnSpc>
              <a:spcPct val="90000"/>
            </a:lnSpc>
            <a:spcBef>
              <a:spcPct val="0"/>
            </a:spcBef>
            <a:spcAft>
              <a:spcPct val="35000"/>
            </a:spcAft>
          </a:pPr>
          <a:r>
            <a:rPr lang="en-US" sz="3100" kern="1200" smtClean="0"/>
            <a:t>Proper citation/referencing has two aspects:</a:t>
          </a:r>
          <a:endParaRPr lang="en-CA" sz="3100" kern="1200"/>
        </a:p>
      </dsp:txBody>
      <dsp:txXfrm>
        <a:off x="188934" y="188934"/>
        <a:ext cx="3492465" cy="399487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3E538C-832A-48BD-85F6-735F99A7ABE3}">
      <dsp:nvSpPr>
        <dsp:cNvPr id="0" name=""/>
        <dsp:cNvSpPr/>
      </dsp:nvSpPr>
      <dsp:spPr>
        <a:xfrm rot="5400000">
          <a:off x="5410072" y="-1189323"/>
          <a:ext cx="3481070" cy="6729984"/>
        </a:xfrm>
        <a:prstGeom prst="round2SameRect">
          <a:avLst/>
        </a:prstGeom>
        <a:solidFill>
          <a:srgbClr val="F0FF33">
            <a:alpha val="89804"/>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55245" rIns="110490" bIns="55245" numCol="1" spcCol="1270" anchor="ctr" anchorCtr="0">
          <a:noAutofit/>
        </a:bodyPr>
        <a:lstStyle/>
        <a:p>
          <a:pPr marL="285750" lvl="1" indent="-285750" algn="l" defTabSz="1289050" rtl="0">
            <a:lnSpc>
              <a:spcPct val="90000"/>
            </a:lnSpc>
            <a:spcBef>
              <a:spcPct val="0"/>
            </a:spcBef>
            <a:spcAft>
              <a:spcPct val="15000"/>
            </a:spcAft>
            <a:buChar char="••"/>
          </a:pPr>
          <a:r>
            <a:rPr lang="en-CA" sz="2900" b="1" kern="1200" dirty="0" smtClean="0"/>
            <a:t>First Appearance</a:t>
          </a:r>
          <a:r>
            <a:rPr lang="en-CA" sz="2900" kern="1200" dirty="0" smtClean="0"/>
            <a:t>: McDonald’s, </a:t>
          </a:r>
          <a:r>
            <a:rPr lang="en-CA" sz="2900" i="1" kern="1200" dirty="0" smtClean="0"/>
            <a:t>Diabetes and Heart Disease: The Monopoly Prizes Everybody Can Win </a:t>
          </a:r>
          <a:r>
            <a:rPr lang="en-CA" sz="2900" i="0" kern="1200" dirty="0" smtClean="0"/>
            <a:t>(Oak Brook: Grimace University Press), 24. </a:t>
          </a:r>
          <a:endParaRPr lang="en-CA" sz="2900" kern="1200" dirty="0"/>
        </a:p>
        <a:p>
          <a:pPr marL="285750" lvl="1" indent="-285750" algn="l" defTabSz="1289050" rtl="0">
            <a:lnSpc>
              <a:spcPct val="90000"/>
            </a:lnSpc>
            <a:spcBef>
              <a:spcPct val="0"/>
            </a:spcBef>
            <a:spcAft>
              <a:spcPct val="15000"/>
            </a:spcAft>
            <a:buChar char="••"/>
          </a:pPr>
          <a:r>
            <a:rPr lang="en-CA" sz="2900" b="1" kern="1200" dirty="0" smtClean="0"/>
            <a:t>Subsequent Non-consecutive Appearances</a:t>
          </a:r>
          <a:r>
            <a:rPr lang="en-CA" sz="2900" kern="1200" dirty="0" smtClean="0"/>
            <a:t>: McDonald’s, </a:t>
          </a:r>
          <a:r>
            <a:rPr lang="en-CA" sz="2900" i="1" kern="1200" dirty="0" smtClean="0"/>
            <a:t>Diabetes</a:t>
          </a:r>
          <a:r>
            <a:rPr lang="en-CA" sz="2900" i="0" kern="1200" dirty="0" smtClean="0"/>
            <a:t>, 27.</a:t>
          </a:r>
          <a:endParaRPr lang="en-CA" sz="2900" kern="1200" dirty="0"/>
        </a:p>
      </dsp:txBody>
      <dsp:txXfrm rot="-5400000">
        <a:off x="3785615" y="605066"/>
        <a:ext cx="6560052" cy="3141206"/>
      </dsp:txXfrm>
    </dsp:sp>
    <dsp:sp modelId="{77EC433F-81A8-4462-970B-49A2D151F173}">
      <dsp:nvSpPr>
        <dsp:cNvPr id="0" name=""/>
        <dsp:cNvSpPr/>
      </dsp:nvSpPr>
      <dsp:spPr>
        <a:xfrm>
          <a:off x="0" y="0"/>
          <a:ext cx="3785616" cy="4351338"/>
        </a:xfrm>
        <a:prstGeom prst="roundRect">
          <a:avLst/>
        </a:prstGeom>
        <a:solidFill>
          <a:srgbClr val="FFFF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lvl="0" algn="ctr" defTabSz="1644650" rtl="0">
            <a:lnSpc>
              <a:spcPct val="90000"/>
            </a:lnSpc>
            <a:spcBef>
              <a:spcPct val="0"/>
            </a:spcBef>
            <a:spcAft>
              <a:spcPct val="35000"/>
            </a:spcAft>
          </a:pPr>
          <a:r>
            <a:rPr lang="en-CA" sz="3700" kern="1200" dirty="0" smtClean="0">
              <a:solidFill>
                <a:schemeClr val="tx1"/>
              </a:solidFill>
            </a:rPr>
            <a:t>When the work is published by an organization, instead of an author, use the company’s name instead:</a:t>
          </a:r>
          <a:endParaRPr lang="en-CA" sz="3700" kern="1200" dirty="0">
            <a:solidFill>
              <a:schemeClr val="tx1"/>
            </a:solidFill>
          </a:endParaRPr>
        </a:p>
      </dsp:txBody>
      <dsp:txXfrm>
        <a:off x="184799" y="184799"/>
        <a:ext cx="3416018" cy="398174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59D870-0C7B-4C54-993A-C43D0AE0F71F}">
      <dsp:nvSpPr>
        <dsp:cNvPr id="0" name=""/>
        <dsp:cNvSpPr/>
      </dsp:nvSpPr>
      <dsp:spPr>
        <a:xfrm rot="5400000">
          <a:off x="5410072" y="-1189323"/>
          <a:ext cx="3481070" cy="6729984"/>
        </a:xfrm>
        <a:prstGeom prst="round2SameRect">
          <a:avLst/>
        </a:prstGeom>
        <a:solidFill>
          <a:srgbClr val="F57777">
            <a:alpha val="89804"/>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64770" rIns="129540" bIns="64770" numCol="1" spcCol="1270" anchor="ctr" anchorCtr="0">
          <a:noAutofit/>
        </a:bodyPr>
        <a:lstStyle/>
        <a:p>
          <a:pPr marL="285750" lvl="1" indent="-285750" algn="l" defTabSz="1511300" rtl="0">
            <a:lnSpc>
              <a:spcPct val="90000"/>
            </a:lnSpc>
            <a:spcBef>
              <a:spcPct val="0"/>
            </a:spcBef>
            <a:spcAft>
              <a:spcPct val="15000"/>
            </a:spcAft>
            <a:buChar char="••"/>
          </a:pPr>
          <a:r>
            <a:rPr lang="en-CA" sz="3400" b="1" kern="1200" dirty="0" smtClean="0"/>
            <a:t>First Appearance</a:t>
          </a:r>
          <a:r>
            <a:rPr lang="en-CA" sz="3400" kern="1200" dirty="0" smtClean="0"/>
            <a:t>: “Why Fact-checking Is Important,” </a:t>
          </a:r>
          <a:r>
            <a:rPr lang="en-CA" sz="3400" i="1" kern="1200" dirty="0" smtClean="0"/>
            <a:t>Rolling Stone</a:t>
          </a:r>
          <a:r>
            <a:rPr lang="en-CA" sz="3400" i="0" kern="1200" dirty="0" smtClean="0"/>
            <a:t>, November 19, 2014, 34.</a:t>
          </a:r>
          <a:r>
            <a:rPr lang="en-CA" sz="3400" kern="1200" dirty="0" smtClean="0"/>
            <a:t> </a:t>
          </a:r>
          <a:endParaRPr lang="en-CA" sz="3400" kern="1200" dirty="0"/>
        </a:p>
        <a:p>
          <a:pPr marL="285750" lvl="1" indent="-285750" algn="l" defTabSz="1511300" rtl="0">
            <a:lnSpc>
              <a:spcPct val="90000"/>
            </a:lnSpc>
            <a:spcBef>
              <a:spcPct val="0"/>
            </a:spcBef>
            <a:spcAft>
              <a:spcPct val="15000"/>
            </a:spcAft>
            <a:buChar char="••"/>
          </a:pPr>
          <a:r>
            <a:rPr lang="en-CA" sz="3400" b="1" kern="1200" dirty="0" smtClean="0"/>
            <a:t>Subsequent Non-consecutive Appearances</a:t>
          </a:r>
          <a:r>
            <a:rPr lang="en-CA" sz="3400" kern="1200" dirty="0" smtClean="0"/>
            <a:t>: “Fact-checking,” 35.</a:t>
          </a:r>
          <a:endParaRPr lang="en-CA" sz="3400" kern="1200" dirty="0"/>
        </a:p>
      </dsp:txBody>
      <dsp:txXfrm rot="-5400000">
        <a:off x="3785615" y="605066"/>
        <a:ext cx="6560052" cy="3141206"/>
      </dsp:txXfrm>
    </dsp:sp>
    <dsp:sp modelId="{46C9F688-EB01-4DD2-B981-2C9FD410D75D}">
      <dsp:nvSpPr>
        <dsp:cNvPr id="0" name=""/>
        <dsp:cNvSpPr/>
      </dsp:nvSpPr>
      <dsp:spPr>
        <a:xfrm>
          <a:off x="0" y="0"/>
          <a:ext cx="3785616" cy="4351338"/>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lvl="0" algn="ctr" defTabSz="1333500" rtl="0">
            <a:lnSpc>
              <a:spcPct val="90000"/>
            </a:lnSpc>
            <a:spcBef>
              <a:spcPct val="0"/>
            </a:spcBef>
            <a:spcAft>
              <a:spcPct val="35000"/>
            </a:spcAft>
          </a:pPr>
          <a:r>
            <a:rPr lang="en-CA" sz="3000" kern="1200" dirty="0" smtClean="0"/>
            <a:t>When there is no author or organization, use the title, or an abbreviation of the title, in place of the author.  The title should be in “quote marks”:</a:t>
          </a:r>
          <a:endParaRPr lang="en-CA" sz="3000" kern="1200" dirty="0"/>
        </a:p>
      </dsp:txBody>
      <dsp:txXfrm>
        <a:off x="184799" y="184799"/>
        <a:ext cx="3416018" cy="398174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F7B3CC-C595-4F78-A088-E81CA1480276}">
      <dsp:nvSpPr>
        <dsp:cNvPr id="0" name=""/>
        <dsp:cNvSpPr/>
      </dsp:nvSpPr>
      <dsp:spPr>
        <a:xfrm rot="5400000">
          <a:off x="5435310" y="-1189323"/>
          <a:ext cx="3430594" cy="6729984"/>
        </a:xfrm>
        <a:prstGeom prst="round2SameRect">
          <a:avLst/>
        </a:prstGeom>
        <a:solidFill>
          <a:srgbClr val="6EE874">
            <a:alpha val="89804"/>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66675" rIns="133350" bIns="66675" numCol="1" spcCol="1270" anchor="ctr" anchorCtr="0">
          <a:noAutofit/>
        </a:bodyPr>
        <a:lstStyle/>
        <a:p>
          <a:pPr marL="285750" lvl="1" indent="-285750" algn="l" defTabSz="1555750" rtl="0">
            <a:lnSpc>
              <a:spcPct val="90000"/>
            </a:lnSpc>
            <a:spcBef>
              <a:spcPct val="0"/>
            </a:spcBef>
            <a:spcAft>
              <a:spcPct val="15000"/>
            </a:spcAft>
            <a:buChar char="••"/>
          </a:pPr>
          <a:r>
            <a:rPr lang="en-CA" sz="3500" b="1" kern="1200" dirty="0" smtClean="0"/>
            <a:t>First Appearance</a:t>
          </a:r>
          <a:r>
            <a:rPr lang="en-CA" sz="3500" kern="1200" dirty="0" smtClean="0"/>
            <a:t>: Donald</a:t>
          </a:r>
          <a:r>
            <a:rPr lang="en-CA" sz="3500" kern="1200" baseline="0" dirty="0" smtClean="0"/>
            <a:t> Trump, ed., </a:t>
          </a:r>
          <a:r>
            <a:rPr lang="en-CA" sz="3500" i="1" kern="1200" baseline="0" dirty="0" smtClean="0"/>
            <a:t>Facts </a:t>
          </a:r>
          <a:r>
            <a:rPr lang="en-CA" sz="3500" i="0" kern="1200" baseline="0" dirty="0" smtClean="0"/>
            <a:t>(New York, Trump University Press, 2016), 45.</a:t>
          </a:r>
          <a:endParaRPr lang="en-CA" sz="3500" kern="1200" dirty="0"/>
        </a:p>
        <a:p>
          <a:pPr marL="285750" lvl="1" indent="-285750" algn="l" defTabSz="1555750" rtl="0">
            <a:lnSpc>
              <a:spcPct val="90000"/>
            </a:lnSpc>
            <a:spcBef>
              <a:spcPct val="0"/>
            </a:spcBef>
            <a:spcAft>
              <a:spcPct val="15000"/>
            </a:spcAft>
            <a:buChar char="••"/>
          </a:pPr>
          <a:r>
            <a:rPr lang="en-CA" sz="3500" b="1" kern="1200" dirty="0" smtClean="0"/>
            <a:t>Subsequent Non-consecutive Appearances</a:t>
          </a:r>
          <a:r>
            <a:rPr lang="en-CA" sz="3500" kern="1200" dirty="0" smtClean="0"/>
            <a:t>: Trump, </a:t>
          </a:r>
          <a:r>
            <a:rPr lang="en-CA" sz="3500" i="1" kern="1200" dirty="0" smtClean="0"/>
            <a:t>Facts</a:t>
          </a:r>
          <a:r>
            <a:rPr lang="en-CA" sz="3500" i="0" kern="1200" dirty="0" smtClean="0"/>
            <a:t>, 47.</a:t>
          </a:r>
          <a:endParaRPr lang="en-CA" sz="3500" kern="1200" dirty="0"/>
        </a:p>
      </dsp:txBody>
      <dsp:txXfrm rot="-5400000">
        <a:off x="3785615" y="627840"/>
        <a:ext cx="6562516" cy="3095658"/>
      </dsp:txXfrm>
    </dsp:sp>
    <dsp:sp modelId="{F54DA068-3E56-40A7-8A4D-B01D48C12072}">
      <dsp:nvSpPr>
        <dsp:cNvPr id="0" name=""/>
        <dsp:cNvSpPr/>
      </dsp:nvSpPr>
      <dsp:spPr>
        <a:xfrm>
          <a:off x="0" y="0"/>
          <a:ext cx="3785616" cy="4351338"/>
        </a:xfrm>
        <a:prstGeom prst="round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rtl="0">
            <a:lnSpc>
              <a:spcPct val="90000"/>
            </a:lnSpc>
            <a:spcBef>
              <a:spcPct val="0"/>
            </a:spcBef>
            <a:spcAft>
              <a:spcPct val="35000"/>
            </a:spcAft>
          </a:pPr>
          <a:r>
            <a:rPr lang="en-CA" sz="3500" kern="1200" dirty="0" smtClean="0"/>
            <a:t>When putting a translator or editor in place of an author, be sure to note their relationship to the work. </a:t>
          </a:r>
          <a:endParaRPr lang="en-CA" sz="3500" kern="1200" dirty="0"/>
        </a:p>
      </dsp:txBody>
      <dsp:txXfrm>
        <a:off x="184799" y="184799"/>
        <a:ext cx="3416018" cy="398174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F7B3CC-C595-4F78-A088-E81CA1480276}">
      <dsp:nvSpPr>
        <dsp:cNvPr id="0" name=""/>
        <dsp:cNvSpPr/>
      </dsp:nvSpPr>
      <dsp:spPr>
        <a:xfrm rot="5400000">
          <a:off x="5435310" y="-1189323"/>
          <a:ext cx="3430594" cy="6729984"/>
        </a:xfrm>
        <a:prstGeom prst="round2SameRect">
          <a:avLst/>
        </a:prstGeom>
        <a:solidFill>
          <a:srgbClr val="6EE874">
            <a:alpha val="89804"/>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64770" rIns="129540" bIns="64770" numCol="1" spcCol="1270" anchor="ctr" anchorCtr="0">
          <a:noAutofit/>
        </a:bodyPr>
        <a:lstStyle/>
        <a:p>
          <a:pPr marL="285750" lvl="1" indent="-285750" algn="l" defTabSz="1511300" rtl="0">
            <a:lnSpc>
              <a:spcPct val="90000"/>
            </a:lnSpc>
            <a:spcBef>
              <a:spcPct val="0"/>
            </a:spcBef>
            <a:spcAft>
              <a:spcPct val="15000"/>
            </a:spcAft>
            <a:buChar char="••"/>
          </a:pPr>
          <a:r>
            <a:rPr lang="en-CA" sz="3400" b="1" kern="1200" dirty="0" smtClean="0"/>
            <a:t>First Appearance</a:t>
          </a:r>
          <a:r>
            <a:rPr lang="en-CA" sz="3400" kern="1200" dirty="0" smtClean="0"/>
            <a:t>: Hilary Clinton, </a:t>
          </a:r>
          <a:r>
            <a:rPr lang="en-CA" sz="3400" i="1" kern="1200" dirty="0" smtClean="0"/>
            <a:t>My Life</a:t>
          </a:r>
          <a:r>
            <a:rPr lang="en-CA" sz="3400" i="0" kern="1200" dirty="0" smtClean="0"/>
            <a:t>, trans. Vladimir Putin (Moscow, The </a:t>
          </a:r>
          <a:r>
            <a:rPr lang="en-CA" sz="3400" i="0" kern="1200" dirty="0" err="1" smtClean="0"/>
            <a:t>Bulshevik</a:t>
          </a:r>
          <a:r>
            <a:rPr lang="en-CA" sz="3400" i="0" kern="1200" dirty="0" smtClean="0"/>
            <a:t> Propaganda Press, 2016), 23.</a:t>
          </a:r>
          <a:endParaRPr lang="en-CA" sz="3400" kern="1200" dirty="0"/>
        </a:p>
        <a:p>
          <a:pPr marL="285750" lvl="1" indent="-285750" algn="l" defTabSz="1511300" rtl="0">
            <a:lnSpc>
              <a:spcPct val="90000"/>
            </a:lnSpc>
            <a:spcBef>
              <a:spcPct val="0"/>
            </a:spcBef>
            <a:spcAft>
              <a:spcPct val="15000"/>
            </a:spcAft>
            <a:buChar char="••"/>
          </a:pPr>
          <a:r>
            <a:rPr lang="en-CA" sz="3400" b="1" kern="1200" dirty="0" smtClean="0"/>
            <a:t>Subsequent Non-consecutive Appearances</a:t>
          </a:r>
          <a:r>
            <a:rPr lang="en-CA" sz="3400" kern="1200" dirty="0" smtClean="0"/>
            <a:t>: Clinton, </a:t>
          </a:r>
          <a:r>
            <a:rPr lang="en-CA" sz="3400" i="1" kern="1200" dirty="0" smtClean="0"/>
            <a:t>My Life</a:t>
          </a:r>
          <a:r>
            <a:rPr lang="en-CA" sz="3400" i="0" kern="1200" dirty="0" smtClean="0"/>
            <a:t>, 27. </a:t>
          </a:r>
          <a:endParaRPr lang="en-CA" sz="3400" kern="1200" dirty="0"/>
        </a:p>
      </dsp:txBody>
      <dsp:txXfrm rot="-5400000">
        <a:off x="3785615" y="627840"/>
        <a:ext cx="6562516" cy="3095658"/>
      </dsp:txXfrm>
    </dsp:sp>
    <dsp:sp modelId="{F54DA068-3E56-40A7-8A4D-B01D48C12072}">
      <dsp:nvSpPr>
        <dsp:cNvPr id="0" name=""/>
        <dsp:cNvSpPr/>
      </dsp:nvSpPr>
      <dsp:spPr>
        <a:xfrm>
          <a:off x="0" y="0"/>
          <a:ext cx="3785616" cy="4351338"/>
        </a:xfrm>
        <a:prstGeom prst="round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72390" rIns="144780" bIns="72390" numCol="1" spcCol="1270" anchor="ctr" anchorCtr="0">
          <a:noAutofit/>
        </a:bodyPr>
        <a:lstStyle/>
        <a:p>
          <a:pPr lvl="0" algn="ctr" defTabSz="1689100" rtl="0">
            <a:lnSpc>
              <a:spcPct val="90000"/>
            </a:lnSpc>
            <a:spcBef>
              <a:spcPct val="0"/>
            </a:spcBef>
            <a:spcAft>
              <a:spcPct val="35000"/>
            </a:spcAft>
          </a:pPr>
          <a:r>
            <a:rPr lang="en-CA" sz="3800" kern="1200" dirty="0" smtClean="0"/>
            <a:t>When providing a translator’s or editors’ name in addition to the author, the author comes first. </a:t>
          </a:r>
          <a:endParaRPr lang="en-CA" sz="3800" kern="1200" dirty="0"/>
        </a:p>
      </dsp:txBody>
      <dsp:txXfrm>
        <a:off x="184799" y="184799"/>
        <a:ext cx="3416018" cy="398174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D91B1C-7725-4BB4-96A7-4229F85B19A5}">
      <dsp:nvSpPr>
        <dsp:cNvPr id="0" name=""/>
        <dsp:cNvSpPr/>
      </dsp:nvSpPr>
      <dsp:spPr>
        <a:xfrm>
          <a:off x="0" y="506528"/>
          <a:ext cx="10515600" cy="831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377B2B3-4794-4C0C-9BD3-E0EA8332F511}">
      <dsp:nvSpPr>
        <dsp:cNvPr id="0" name=""/>
        <dsp:cNvSpPr/>
      </dsp:nvSpPr>
      <dsp:spPr>
        <a:xfrm>
          <a:off x="525780" y="19448"/>
          <a:ext cx="7360920" cy="974160"/>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lvl="0" algn="l" defTabSz="1466850">
            <a:lnSpc>
              <a:spcPct val="90000"/>
            </a:lnSpc>
            <a:spcBef>
              <a:spcPct val="0"/>
            </a:spcBef>
            <a:spcAft>
              <a:spcPct val="35000"/>
            </a:spcAft>
          </a:pPr>
          <a:r>
            <a:rPr lang="en-CA" sz="3300" kern="1200" dirty="0" smtClean="0"/>
            <a:t>Sources with a Print Counterpart</a:t>
          </a:r>
          <a:endParaRPr lang="en-CA" sz="3300" kern="1200" dirty="0"/>
        </a:p>
      </dsp:txBody>
      <dsp:txXfrm>
        <a:off x="573335" y="67003"/>
        <a:ext cx="7265810" cy="879050"/>
      </dsp:txXfrm>
    </dsp:sp>
    <dsp:sp modelId="{7782C4A7-CFA7-4287-B9E1-D44E6C75FBAD}">
      <dsp:nvSpPr>
        <dsp:cNvPr id="0" name=""/>
        <dsp:cNvSpPr/>
      </dsp:nvSpPr>
      <dsp:spPr>
        <a:xfrm>
          <a:off x="0" y="2003409"/>
          <a:ext cx="10515600" cy="831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B3DDB7-51ED-4839-BC19-252DC47C2780}">
      <dsp:nvSpPr>
        <dsp:cNvPr id="0" name=""/>
        <dsp:cNvSpPr/>
      </dsp:nvSpPr>
      <dsp:spPr>
        <a:xfrm>
          <a:off x="525780" y="1516329"/>
          <a:ext cx="7360920" cy="974160"/>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lvl="0" algn="l" defTabSz="1466850">
            <a:lnSpc>
              <a:spcPct val="90000"/>
            </a:lnSpc>
            <a:spcBef>
              <a:spcPct val="0"/>
            </a:spcBef>
            <a:spcAft>
              <a:spcPct val="35000"/>
            </a:spcAft>
          </a:pPr>
          <a:r>
            <a:rPr lang="en-CA" sz="3300" kern="1200" dirty="0" smtClean="0"/>
            <a:t>Sources without a Print Counterpart</a:t>
          </a:r>
          <a:endParaRPr lang="en-CA" sz="3300" kern="1200" dirty="0"/>
        </a:p>
      </dsp:txBody>
      <dsp:txXfrm>
        <a:off x="573335" y="1563884"/>
        <a:ext cx="7265810" cy="879050"/>
      </dsp:txXfrm>
    </dsp:sp>
    <dsp:sp modelId="{73F4FC8F-1D09-42A4-B368-B235EB00DE31}">
      <dsp:nvSpPr>
        <dsp:cNvPr id="0" name=""/>
        <dsp:cNvSpPr/>
      </dsp:nvSpPr>
      <dsp:spPr>
        <a:xfrm>
          <a:off x="0" y="3500289"/>
          <a:ext cx="10515600" cy="831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694B19-6EB4-4213-B279-8FEDD654EF24}">
      <dsp:nvSpPr>
        <dsp:cNvPr id="0" name=""/>
        <dsp:cNvSpPr/>
      </dsp:nvSpPr>
      <dsp:spPr>
        <a:xfrm>
          <a:off x="525780" y="3013209"/>
          <a:ext cx="7360920" cy="974160"/>
        </a:xfrm>
        <a:prstGeom prst="roundRect">
          <a:avLst/>
        </a:prstGeom>
        <a:solidFill>
          <a:srgbClr val="FFFF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lvl="0" algn="l" defTabSz="1466850">
            <a:lnSpc>
              <a:spcPct val="90000"/>
            </a:lnSpc>
            <a:spcBef>
              <a:spcPct val="0"/>
            </a:spcBef>
            <a:spcAft>
              <a:spcPct val="35000"/>
            </a:spcAft>
          </a:pPr>
          <a:r>
            <a:rPr lang="en-CA" sz="3300" kern="1200" dirty="0" smtClean="0">
              <a:solidFill>
                <a:schemeClr val="tx1"/>
              </a:solidFill>
            </a:rPr>
            <a:t>DOI</a:t>
          </a:r>
          <a:endParaRPr lang="en-CA" sz="3300" kern="1200" dirty="0">
            <a:solidFill>
              <a:schemeClr val="tx1"/>
            </a:solidFill>
          </a:endParaRPr>
        </a:p>
      </dsp:txBody>
      <dsp:txXfrm>
        <a:off x="573335" y="3060764"/>
        <a:ext cx="7265810" cy="87905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EDE5A2-FC03-40A6-AA11-4AEABAD38BFA}">
      <dsp:nvSpPr>
        <dsp:cNvPr id="0" name=""/>
        <dsp:cNvSpPr/>
      </dsp:nvSpPr>
      <dsp:spPr>
        <a:xfrm rot="5400000">
          <a:off x="5410072" y="-1189323"/>
          <a:ext cx="3481070" cy="6729984"/>
        </a:xfrm>
        <a:prstGeom prst="round2SameRect">
          <a:avLst/>
        </a:prstGeom>
        <a:solidFill>
          <a:schemeClr val="accent1">
            <a:lumMod val="40000"/>
            <a:lumOff val="60000"/>
            <a:alpha val="89804"/>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53340" rIns="106680" bIns="53340" numCol="1" spcCol="1270" anchor="ctr" anchorCtr="0">
          <a:noAutofit/>
        </a:bodyPr>
        <a:lstStyle/>
        <a:p>
          <a:pPr marL="285750" lvl="1" indent="-285750" algn="l" defTabSz="1244600" rtl="0">
            <a:lnSpc>
              <a:spcPct val="90000"/>
            </a:lnSpc>
            <a:spcBef>
              <a:spcPct val="0"/>
            </a:spcBef>
            <a:spcAft>
              <a:spcPct val="15000"/>
            </a:spcAft>
            <a:buChar char="••"/>
          </a:pPr>
          <a:r>
            <a:rPr lang="en-CA" sz="2800" kern="1200" dirty="0" smtClean="0"/>
            <a:t>“Electricity Is Important for Light and Heating, Brexit Reports Reveals,” </a:t>
          </a:r>
          <a:r>
            <a:rPr lang="en-CA" sz="2800" i="1" kern="1200" dirty="0" smtClean="0"/>
            <a:t>The New European</a:t>
          </a:r>
          <a:r>
            <a:rPr lang="en-CA" sz="2800" i="0" kern="1200" dirty="0" smtClean="0"/>
            <a:t>, December 22, 2017, http://www.theneweuropean.co.uk/top-stories/electrity-important-brexit-reports-1-5331837.</a:t>
          </a:r>
          <a:endParaRPr lang="en-CA" sz="2800" kern="1200" dirty="0"/>
        </a:p>
        <a:p>
          <a:pPr marL="285750" lvl="1" indent="-285750" algn="l" defTabSz="1244600" rtl="0">
            <a:lnSpc>
              <a:spcPct val="90000"/>
            </a:lnSpc>
            <a:spcBef>
              <a:spcPct val="0"/>
            </a:spcBef>
            <a:spcAft>
              <a:spcPct val="15000"/>
            </a:spcAft>
            <a:buChar char="••"/>
          </a:pPr>
          <a:endParaRPr lang="en-CA" sz="2800" kern="1200" dirty="0"/>
        </a:p>
      </dsp:txBody>
      <dsp:txXfrm rot="-5400000">
        <a:off x="3785615" y="605066"/>
        <a:ext cx="6560052" cy="3141206"/>
      </dsp:txXfrm>
    </dsp:sp>
    <dsp:sp modelId="{5246EDF0-9928-4BA8-B1AA-F81CED680712}">
      <dsp:nvSpPr>
        <dsp:cNvPr id="0" name=""/>
        <dsp:cNvSpPr/>
      </dsp:nvSpPr>
      <dsp:spPr>
        <a:xfrm>
          <a:off x="0" y="0"/>
          <a:ext cx="3785616" cy="4351338"/>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rtl="0">
            <a:lnSpc>
              <a:spcPct val="90000"/>
            </a:lnSpc>
            <a:spcBef>
              <a:spcPct val="0"/>
            </a:spcBef>
            <a:spcAft>
              <a:spcPct val="35000"/>
            </a:spcAft>
          </a:pPr>
          <a:r>
            <a:rPr lang="en-CA" sz="3400" kern="1200" dirty="0" smtClean="0">
              <a:solidFill>
                <a:schemeClr val="tx1"/>
              </a:solidFill>
            </a:rPr>
            <a:t>If you retrieved the source online, be sure to include a date accessed (consult your instructor on this point) and a URL. </a:t>
          </a:r>
          <a:endParaRPr lang="en-CA" sz="3400" kern="1200" dirty="0">
            <a:solidFill>
              <a:schemeClr val="tx1"/>
            </a:solidFill>
          </a:endParaRPr>
        </a:p>
      </dsp:txBody>
      <dsp:txXfrm>
        <a:off x="184799" y="184799"/>
        <a:ext cx="3416018" cy="398174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EDE5A2-FC03-40A6-AA11-4AEABAD38BFA}">
      <dsp:nvSpPr>
        <dsp:cNvPr id="0" name=""/>
        <dsp:cNvSpPr/>
      </dsp:nvSpPr>
      <dsp:spPr>
        <a:xfrm rot="5400000">
          <a:off x="5410072" y="-1189323"/>
          <a:ext cx="3481070" cy="6729984"/>
        </a:xfrm>
        <a:prstGeom prst="round2SameRect">
          <a:avLst/>
        </a:prstGeom>
        <a:solidFill>
          <a:srgbClr val="F5B7B7">
            <a:alpha val="89804"/>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rtl="0">
            <a:lnSpc>
              <a:spcPct val="90000"/>
            </a:lnSpc>
            <a:spcBef>
              <a:spcPct val="0"/>
            </a:spcBef>
            <a:spcAft>
              <a:spcPct val="15000"/>
            </a:spcAft>
            <a:buChar char="••"/>
          </a:pPr>
          <a:r>
            <a:rPr lang="en-CA" sz="2600" kern="1200" dirty="0" err="1" smtClean="0"/>
            <a:t>Jordanfien</a:t>
          </a:r>
          <a:r>
            <a:rPr lang="en-CA" sz="2600" kern="1200" dirty="0" smtClean="0"/>
            <a:t>, “Put Together an Outfit from Urban Outfitters and We'll Reveal which ‘Grey's Anatomy’ Doctor You Are,” </a:t>
          </a:r>
          <a:r>
            <a:rPr lang="en-CA" sz="2600" i="0" kern="1200" dirty="0" err="1" smtClean="0"/>
            <a:t>Buzzfeed</a:t>
          </a:r>
          <a:r>
            <a:rPr lang="en-CA" sz="2600" i="0" kern="1200" dirty="0" smtClean="0"/>
            <a:t>, January 4, 2018, https://www.buzzfeed.com/jordanfein/build-an-outfit-from-urban-outfitters-and-well-gi-3a55o?utm_term=.jrkpEWGvX#.</a:t>
          </a:r>
          <a:r>
            <a:rPr lang="en-CA" sz="2600" i="0" kern="1200" dirty="0" smtClean="0"/>
            <a:t>qnNJAjQal.</a:t>
          </a:r>
          <a:endParaRPr lang="en-CA" sz="2600" kern="1200" dirty="0"/>
        </a:p>
        <a:p>
          <a:pPr marL="228600" lvl="1" indent="-228600" algn="l" defTabSz="1155700" rtl="0">
            <a:lnSpc>
              <a:spcPct val="90000"/>
            </a:lnSpc>
            <a:spcBef>
              <a:spcPct val="0"/>
            </a:spcBef>
            <a:spcAft>
              <a:spcPct val="15000"/>
            </a:spcAft>
            <a:buChar char="••"/>
          </a:pPr>
          <a:endParaRPr lang="en-CA" sz="2600" kern="1200" dirty="0"/>
        </a:p>
      </dsp:txBody>
      <dsp:txXfrm rot="-5400000">
        <a:off x="3785615" y="605066"/>
        <a:ext cx="6560052" cy="3141206"/>
      </dsp:txXfrm>
    </dsp:sp>
    <dsp:sp modelId="{5246EDF0-9928-4BA8-B1AA-F81CED680712}">
      <dsp:nvSpPr>
        <dsp:cNvPr id="0" name=""/>
        <dsp:cNvSpPr/>
      </dsp:nvSpPr>
      <dsp:spPr>
        <a:xfrm>
          <a:off x="0" y="0"/>
          <a:ext cx="3785616" cy="4351338"/>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rtl="0">
            <a:lnSpc>
              <a:spcPct val="90000"/>
            </a:lnSpc>
            <a:spcBef>
              <a:spcPct val="0"/>
            </a:spcBef>
            <a:spcAft>
              <a:spcPct val="35000"/>
            </a:spcAft>
          </a:pPr>
          <a:r>
            <a:rPr lang="en-CA" sz="3400" kern="1200" dirty="0" smtClean="0">
              <a:solidFill>
                <a:schemeClr val="tx1"/>
              </a:solidFill>
            </a:rPr>
            <a:t>If you retrieved the source online, be sure to include a date accessed (consult your instructor on this point) and a URL. </a:t>
          </a:r>
          <a:endParaRPr lang="en-CA" sz="3400" kern="1200" dirty="0">
            <a:solidFill>
              <a:schemeClr val="tx1"/>
            </a:solidFill>
          </a:endParaRPr>
        </a:p>
      </dsp:txBody>
      <dsp:txXfrm>
        <a:off x="184799" y="184799"/>
        <a:ext cx="3416018" cy="398174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EDE5A2-FC03-40A6-AA11-4AEABAD38BFA}">
      <dsp:nvSpPr>
        <dsp:cNvPr id="0" name=""/>
        <dsp:cNvSpPr/>
      </dsp:nvSpPr>
      <dsp:spPr>
        <a:xfrm rot="5400000">
          <a:off x="5410072" y="-1189323"/>
          <a:ext cx="3481070" cy="6729984"/>
        </a:xfrm>
        <a:prstGeom prst="round2SameRect">
          <a:avLst/>
        </a:prstGeom>
        <a:solidFill>
          <a:srgbClr val="EFF193">
            <a:alpha val="89804"/>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80010" rIns="160020" bIns="80010" numCol="1" spcCol="1270" anchor="ctr" anchorCtr="0">
          <a:noAutofit/>
        </a:bodyPr>
        <a:lstStyle/>
        <a:p>
          <a:pPr marL="285750" lvl="1" indent="-285750" algn="l" defTabSz="1866900" rtl="0">
            <a:lnSpc>
              <a:spcPct val="90000"/>
            </a:lnSpc>
            <a:spcBef>
              <a:spcPct val="0"/>
            </a:spcBef>
            <a:spcAft>
              <a:spcPct val="15000"/>
            </a:spcAft>
            <a:buChar char="••"/>
          </a:pPr>
          <a:r>
            <a:rPr lang="en-CA" sz="4200" kern="1200" dirty="0" smtClean="0"/>
            <a:t>Miley Cyrus, “The Origins of Twerking,” </a:t>
          </a:r>
          <a:r>
            <a:rPr lang="en-CA" sz="4200" i="1" kern="1200" dirty="0" smtClean="0"/>
            <a:t>American Journal of Contemporary Dance</a:t>
          </a:r>
          <a:r>
            <a:rPr lang="en-CA" sz="4200" i="0" kern="1200" dirty="0" smtClean="0"/>
            <a:t>, 1, no. 1 (2016): 123, </a:t>
          </a:r>
          <a:r>
            <a:rPr lang="en-CA" sz="4200" i="0" kern="1200" dirty="0" err="1" smtClean="0"/>
            <a:t>doi</a:t>
          </a:r>
          <a:r>
            <a:rPr lang="en-CA" sz="4200" i="0" kern="1200" dirty="0" smtClean="0"/>
            <a:t>: </a:t>
          </a:r>
          <a:r>
            <a:rPr lang="en-CA" sz="4200" i="0" kern="1200" dirty="0" smtClean="0"/>
            <a:t>210.69/57.21.17.</a:t>
          </a:r>
          <a:endParaRPr lang="en-CA" sz="4200" kern="1200" dirty="0"/>
        </a:p>
      </dsp:txBody>
      <dsp:txXfrm rot="-5400000">
        <a:off x="3785615" y="605066"/>
        <a:ext cx="6560052" cy="3141206"/>
      </dsp:txXfrm>
    </dsp:sp>
    <dsp:sp modelId="{5246EDF0-9928-4BA8-B1AA-F81CED680712}">
      <dsp:nvSpPr>
        <dsp:cNvPr id="0" name=""/>
        <dsp:cNvSpPr/>
      </dsp:nvSpPr>
      <dsp:spPr>
        <a:xfrm>
          <a:off x="0" y="0"/>
          <a:ext cx="3785616" cy="4351338"/>
        </a:xfrm>
        <a:prstGeom prst="roundRect">
          <a:avLst/>
        </a:prstGeom>
        <a:solidFill>
          <a:srgbClr val="FFFF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rtl="0">
            <a:lnSpc>
              <a:spcPct val="90000"/>
            </a:lnSpc>
            <a:spcBef>
              <a:spcPct val="0"/>
            </a:spcBef>
            <a:spcAft>
              <a:spcPct val="35000"/>
            </a:spcAft>
          </a:pPr>
          <a:r>
            <a:rPr lang="en-CA" sz="2500" kern="1200" dirty="0" smtClean="0">
              <a:solidFill>
                <a:schemeClr val="tx1"/>
              </a:solidFill>
            </a:rPr>
            <a:t>Journal articles are the most common source cited in academic writings, and are usually accessed online.  Unlike other online sources, they usually have a Digital Object Identifier (DOI).  Include this in place of a URL. </a:t>
          </a:r>
          <a:endParaRPr lang="en-CA" sz="2500" kern="1200" dirty="0">
            <a:solidFill>
              <a:schemeClr val="tx1"/>
            </a:solidFill>
          </a:endParaRPr>
        </a:p>
      </dsp:txBody>
      <dsp:txXfrm>
        <a:off x="184799" y="184799"/>
        <a:ext cx="3416018" cy="398174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F157D2-10B9-4CC2-8C29-19C926B4F398}">
      <dsp:nvSpPr>
        <dsp:cNvPr id="0" name=""/>
        <dsp:cNvSpPr/>
      </dsp:nvSpPr>
      <dsp:spPr>
        <a:xfrm>
          <a:off x="0" y="523043"/>
          <a:ext cx="10515600" cy="1559025"/>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l" defTabSz="2889250" rtl="0">
            <a:lnSpc>
              <a:spcPct val="90000"/>
            </a:lnSpc>
            <a:spcBef>
              <a:spcPct val="0"/>
            </a:spcBef>
            <a:spcAft>
              <a:spcPct val="35000"/>
            </a:spcAft>
          </a:pPr>
          <a:r>
            <a:rPr lang="en-CA" sz="6500" kern="1200" dirty="0" smtClean="0"/>
            <a:t>One to ten authors</a:t>
          </a:r>
          <a:endParaRPr lang="en-CA" sz="6500" kern="1200" dirty="0"/>
        </a:p>
      </dsp:txBody>
      <dsp:txXfrm>
        <a:off x="76105" y="599148"/>
        <a:ext cx="10363390" cy="1406815"/>
      </dsp:txXfrm>
    </dsp:sp>
    <dsp:sp modelId="{E7C7B51C-AB18-4D9D-84C3-F3F55D99BFA9}">
      <dsp:nvSpPr>
        <dsp:cNvPr id="0" name=""/>
        <dsp:cNvSpPr/>
      </dsp:nvSpPr>
      <dsp:spPr>
        <a:xfrm>
          <a:off x="0" y="2269269"/>
          <a:ext cx="10515600" cy="1559025"/>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l" defTabSz="2889250" rtl="0">
            <a:lnSpc>
              <a:spcPct val="90000"/>
            </a:lnSpc>
            <a:spcBef>
              <a:spcPct val="0"/>
            </a:spcBef>
            <a:spcAft>
              <a:spcPct val="35000"/>
            </a:spcAft>
          </a:pPr>
          <a:r>
            <a:rPr lang="en-CA" sz="6500" kern="1200" dirty="0" smtClean="0"/>
            <a:t>More than ten authors</a:t>
          </a:r>
          <a:endParaRPr lang="en-CA" sz="6500" kern="1200" dirty="0"/>
        </a:p>
      </dsp:txBody>
      <dsp:txXfrm>
        <a:off x="76105" y="2345374"/>
        <a:ext cx="10363390" cy="140681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F34072-9AC0-49F8-8DB7-B7A489F768E2}">
      <dsp:nvSpPr>
        <dsp:cNvPr id="0" name=""/>
        <dsp:cNvSpPr/>
      </dsp:nvSpPr>
      <dsp:spPr>
        <a:xfrm rot="5400000">
          <a:off x="5410072" y="-1189323"/>
          <a:ext cx="3481070" cy="6729984"/>
        </a:xfrm>
        <a:prstGeom prst="round2SameRect">
          <a:avLst/>
        </a:prstGeom>
        <a:solidFill>
          <a:schemeClr val="accent1">
            <a:lumMod val="75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rtl="0">
            <a:lnSpc>
              <a:spcPct val="90000"/>
            </a:lnSpc>
            <a:spcBef>
              <a:spcPct val="0"/>
            </a:spcBef>
            <a:spcAft>
              <a:spcPct val="15000"/>
            </a:spcAft>
            <a:buChar char="••"/>
          </a:pPr>
          <a:r>
            <a:rPr lang="en-CA" sz="2200" kern="1200" dirty="0" smtClean="0"/>
            <a:t>Include all names.</a:t>
          </a:r>
          <a:endParaRPr lang="en-CA" sz="2200" kern="1200" dirty="0"/>
        </a:p>
        <a:p>
          <a:pPr marL="228600" lvl="1" indent="-228600" algn="l" defTabSz="977900" rtl="0">
            <a:lnSpc>
              <a:spcPct val="90000"/>
            </a:lnSpc>
            <a:spcBef>
              <a:spcPct val="0"/>
            </a:spcBef>
            <a:spcAft>
              <a:spcPct val="15000"/>
            </a:spcAft>
            <a:buChar char="••"/>
          </a:pPr>
          <a:r>
            <a:rPr lang="en-CA" sz="2200" kern="1200" dirty="0" smtClean="0"/>
            <a:t>First author: last name first, first name last.</a:t>
          </a:r>
          <a:endParaRPr lang="en-CA" sz="2200" kern="1200" dirty="0"/>
        </a:p>
        <a:p>
          <a:pPr marL="228600" lvl="1" indent="-228600" algn="l" defTabSz="977900" rtl="0">
            <a:lnSpc>
              <a:spcPct val="90000"/>
            </a:lnSpc>
            <a:spcBef>
              <a:spcPct val="0"/>
            </a:spcBef>
            <a:spcAft>
              <a:spcPct val="15000"/>
            </a:spcAft>
            <a:buChar char="••"/>
          </a:pPr>
          <a:r>
            <a:rPr lang="en-CA" sz="2200" kern="1200" dirty="0" smtClean="0"/>
            <a:t>The remaining authors: first name first, last name last.</a:t>
          </a:r>
          <a:endParaRPr lang="en-CA" sz="2200" kern="1200" dirty="0"/>
        </a:p>
        <a:p>
          <a:pPr marL="228600" lvl="1" indent="-228600" algn="l" defTabSz="977900" rtl="0">
            <a:lnSpc>
              <a:spcPct val="90000"/>
            </a:lnSpc>
            <a:spcBef>
              <a:spcPct val="0"/>
            </a:spcBef>
            <a:spcAft>
              <a:spcPct val="15000"/>
            </a:spcAft>
            <a:buChar char="••"/>
          </a:pPr>
          <a:r>
            <a:rPr lang="en-CA" sz="2200" kern="1200" dirty="0" smtClean="0"/>
            <a:t>Each name prior to the final name is concluded with a comma.</a:t>
          </a:r>
          <a:endParaRPr lang="en-CA" sz="2200" kern="1200" dirty="0"/>
        </a:p>
        <a:p>
          <a:pPr marL="228600" lvl="1" indent="-228600" algn="l" defTabSz="977900" rtl="0">
            <a:lnSpc>
              <a:spcPct val="90000"/>
            </a:lnSpc>
            <a:spcBef>
              <a:spcPct val="0"/>
            </a:spcBef>
            <a:spcAft>
              <a:spcPct val="15000"/>
            </a:spcAft>
            <a:buChar char="••"/>
          </a:pPr>
          <a:r>
            <a:rPr lang="en-CA" sz="2200" kern="1200" dirty="0" smtClean="0"/>
            <a:t>The word ‘and’ will precede the final name if there are more than two authors.</a:t>
          </a:r>
          <a:endParaRPr lang="en-CA" sz="2200" kern="1200" dirty="0"/>
        </a:p>
        <a:p>
          <a:pPr marL="228600" lvl="1" indent="-228600" algn="l" defTabSz="977900" rtl="0">
            <a:lnSpc>
              <a:spcPct val="90000"/>
            </a:lnSpc>
            <a:spcBef>
              <a:spcPct val="0"/>
            </a:spcBef>
            <a:spcAft>
              <a:spcPct val="15000"/>
            </a:spcAft>
            <a:buChar char="••"/>
          </a:pPr>
          <a:r>
            <a:rPr lang="en-CA" sz="2200" kern="1200" dirty="0" smtClean="0"/>
            <a:t>The final name will be concluded with a period.  </a:t>
          </a:r>
          <a:endParaRPr lang="en-CA" sz="2200" kern="1200" dirty="0"/>
        </a:p>
      </dsp:txBody>
      <dsp:txXfrm rot="-5400000">
        <a:off x="3785615" y="605066"/>
        <a:ext cx="6560052" cy="3141206"/>
      </dsp:txXfrm>
    </dsp:sp>
    <dsp:sp modelId="{8B8F5498-5765-489C-A8F3-C72A6CED14EB}">
      <dsp:nvSpPr>
        <dsp:cNvPr id="0" name=""/>
        <dsp:cNvSpPr/>
      </dsp:nvSpPr>
      <dsp:spPr>
        <a:xfrm>
          <a:off x="0" y="0"/>
          <a:ext cx="3785616" cy="4351338"/>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lvl="0" algn="ctr" defTabSz="2889250" rtl="0">
            <a:lnSpc>
              <a:spcPct val="90000"/>
            </a:lnSpc>
            <a:spcBef>
              <a:spcPct val="0"/>
            </a:spcBef>
            <a:spcAft>
              <a:spcPct val="35000"/>
            </a:spcAft>
          </a:pPr>
          <a:r>
            <a:rPr lang="en-CA" sz="6500" kern="1200" dirty="0" smtClean="0"/>
            <a:t>One to Ten Authors</a:t>
          </a:r>
          <a:endParaRPr lang="en-CA" sz="6500" kern="1200" dirty="0"/>
        </a:p>
      </dsp:txBody>
      <dsp:txXfrm>
        <a:off x="184799" y="184799"/>
        <a:ext cx="3416018" cy="39817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C31B6A-FDC8-48DD-B27F-70B495EBFA31}">
      <dsp:nvSpPr>
        <dsp:cNvPr id="0" name=""/>
        <dsp:cNvSpPr/>
      </dsp:nvSpPr>
      <dsp:spPr>
        <a:xfrm>
          <a:off x="2755780" y="0"/>
          <a:ext cx="4351338" cy="4351338"/>
        </a:xfrm>
        <a:prstGeom prst="triangl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A1211D-2049-4D00-AF19-8B6001714CCA}">
      <dsp:nvSpPr>
        <dsp:cNvPr id="0" name=""/>
        <dsp:cNvSpPr/>
      </dsp:nvSpPr>
      <dsp:spPr>
        <a:xfrm>
          <a:off x="4931449" y="437470"/>
          <a:ext cx="2828369" cy="103004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CA" sz="3400" kern="1200" dirty="0" smtClean="0"/>
            <a:t>Direct Quotes</a:t>
          </a:r>
          <a:endParaRPr lang="en-CA" sz="3400" kern="1200" dirty="0"/>
        </a:p>
      </dsp:txBody>
      <dsp:txXfrm>
        <a:off x="4981732" y="487753"/>
        <a:ext cx="2727803" cy="929477"/>
      </dsp:txXfrm>
    </dsp:sp>
    <dsp:sp modelId="{FE1FAAF8-4B5E-492B-8A14-4A2B99D37E6B}">
      <dsp:nvSpPr>
        <dsp:cNvPr id="0" name=""/>
        <dsp:cNvSpPr/>
      </dsp:nvSpPr>
      <dsp:spPr>
        <a:xfrm>
          <a:off x="4931449" y="1596269"/>
          <a:ext cx="2828369" cy="103004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CA" sz="3400" kern="1200" dirty="0" smtClean="0"/>
            <a:t>Paraphrasing</a:t>
          </a:r>
          <a:endParaRPr lang="en-CA" sz="3400" kern="1200" dirty="0"/>
        </a:p>
      </dsp:txBody>
      <dsp:txXfrm>
        <a:off x="4981732" y="1646552"/>
        <a:ext cx="2727803" cy="929477"/>
      </dsp:txXfrm>
    </dsp:sp>
    <dsp:sp modelId="{1F418D0E-0946-4F3D-959F-752F8D3ACD63}">
      <dsp:nvSpPr>
        <dsp:cNvPr id="0" name=""/>
        <dsp:cNvSpPr/>
      </dsp:nvSpPr>
      <dsp:spPr>
        <a:xfrm>
          <a:off x="4931449" y="2755068"/>
          <a:ext cx="2828369" cy="103004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CA" sz="3400" kern="1200" dirty="0" smtClean="0"/>
            <a:t>Summary</a:t>
          </a:r>
          <a:endParaRPr lang="en-CA" sz="3400" kern="1200" dirty="0"/>
        </a:p>
      </dsp:txBody>
      <dsp:txXfrm>
        <a:off x="4981732" y="2805351"/>
        <a:ext cx="2727803" cy="929477"/>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F34072-9AC0-49F8-8DB7-B7A489F768E2}">
      <dsp:nvSpPr>
        <dsp:cNvPr id="0" name=""/>
        <dsp:cNvSpPr/>
      </dsp:nvSpPr>
      <dsp:spPr>
        <a:xfrm rot="5400000">
          <a:off x="5410072" y="-1189323"/>
          <a:ext cx="3481070" cy="6729984"/>
        </a:xfrm>
        <a:prstGeom prst="round2SameRect">
          <a:avLst/>
        </a:prstGeom>
        <a:solidFill>
          <a:schemeClr val="accent1">
            <a:lumMod val="75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120" tIns="99060" rIns="198120" bIns="99060" numCol="1" spcCol="1270" anchor="ctr" anchorCtr="0">
          <a:noAutofit/>
        </a:bodyPr>
        <a:lstStyle/>
        <a:p>
          <a:pPr marL="285750" lvl="1" indent="-285750" algn="l" defTabSz="2311400" rtl="0">
            <a:lnSpc>
              <a:spcPct val="90000"/>
            </a:lnSpc>
            <a:spcBef>
              <a:spcPct val="0"/>
            </a:spcBef>
            <a:spcAft>
              <a:spcPct val="15000"/>
            </a:spcAft>
            <a:buChar char="••"/>
          </a:pPr>
          <a:r>
            <a:rPr lang="en-CA" sz="5200" kern="1200" dirty="0" smtClean="0"/>
            <a:t>Styles, Harry, Zayn Malik, Niall Horan, Liam Payne, and Louis Tomlinson.</a:t>
          </a:r>
          <a:endParaRPr lang="en-CA" sz="5200" kern="1200" dirty="0"/>
        </a:p>
      </dsp:txBody>
      <dsp:txXfrm rot="-5400000">
        <a:off x="3785615" y="605066"/>
        <a:ext cx="6560052" cy="3141206"/>
      </dsp:txXfrm>
    </dsp:sp>
    <dsp:sp modelId="{8B8F5498-5765-489C-A8F3-C72A6CED14EB}">
      <dsp:nvSpPr>
        <dsp:cNvPr id="0" name=""/>
        <dsp:cNvSpPr/>
      </dsp:nvSpPr>
      <dsp:spPr>
        <a:xfrm>
          <a:off x="0" y="0"/>
          <a:ext cx="3785616" cy="4351338"/>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lvl="0" algn="ctr" defTabSz="2889250" rtl="0">
            <a:lnSpc>
              <a:spcPct val="90000"/>
            </a:lnSpc>
            <a:spcBef>
              <a:spcPct val="0"/>
            </a:spcBef>
            <a:spcAft>
              <a:spcPct val="35000"/>
            </a:spcAft>
          </a:pPr>
          <a:r>
            <a:rPr lang="en-CA" sz="6500" kern="1200" dirty="0" smtClean="0"/>
            <a:t>Example</a:t>
          </a:r>
          <a:endParaRPr lang="en-CA" sz="6500" kern="1200" dirty="0"/>
        </a:p>
      </dsp:txBody>
      <dsp:txXfrm>
        <a:off x="184799" y="184799"/>
        <a:ext cx="3416018" cy="398174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C3E2E-4817-42DB-8C7E-8BF1DED35493}">
      <dsp:nvSpPr>
        <dsp:cNvPr id="0" name=""/>
        <dsp:cNvSpPr/>
      </dsp:nvSpPr>
      <dsp:spPr>
        <a:xfrm rot="5400000">
          <a:off x="5410072" y="-1189323"/>
          <a:ext cx="3481070" cy="6729984"/>
        </a:xfrm>
        <a:prstGeom prst="round2SameRect">
          <a:avLst/>
        </a:prstGeom>
        <a:solidFill>
          <a:srgbClr val="FD5555">
            <a:alpha val="89804"/>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55245" rIns="110490" bIns="55245" numCol="1" spcCol="1270" anchor="ctr" anchorCtr="0">
          <a:noAutofit/>
        </a:bodyPr>
        <a:lstStyle/>
        <a:p>
          <a:pPr marL="285750" lvl="1" indent="-285750" algn="l" defTabSz="1289050" rtl="0">
            <a:lnSpc>
              <a:spcPct val="90000"/>
            </a:lnSpc>
            <a:spcBef>
              <a:spcPct val="0"/>
            </a:spcBef>
            <a:spcAft>
              <a:spcPct val="15000"/>
            </a:spcAft>
            <a:buChar char="••"/>
          </a:pPr>
          <a:r>
            <a:rPr lang="en-CA" sz="2900" kern="1200" dirty="0" smtClean="0"/>
            <a:t>List</a:t>
          </a:r>
          <a:r>
            <a:rPr lang="en-CA" sz="2900" kern="1200" baseline="0" dirty="0" smtClean="0"/>
            <a:t> the first seven authors as described in the previous slide.</a:t>
          </a:r>
          <a:endParaRPr lang="en-CA" sz="2900" kern="1200" dirty="0"/>
        </a:p>
        <a:p>
          <a:pPr marL="285750" lvl="1" indent="-285750" algn="l" defTabSz="1289050" rtl="0">
            <a:lnSpc>
              <a:spcPct val="90000"/>
            </a:lnSpc>
            <a:spcBef>
              <a:spcPct val="0"/>
            </a:spcBef>
            <a:spcAft>
              <a:spcPct val="15000"/>
            </a:spcAft>
            <a:buChar char="••"/>
          </a:pPr>
          <a:r>
            <a:rPr lang="en-CA" sz="2900" kern="1200" dirty="0" smtClean="0"/>
            <a:t>The word ‘and’ will not be used to introduce the last name.</a:t>
          </a:r>
          <a:endParaRPr lang="en-CA" sz="2900" kern="1200" dirty="0"/>
        </a:p>
        <a:p>
          <a:pPr marL="285750" lvl="1" indent="-285750" algn="l" defTabSz="1289050" rtl="0">
            <a:lnSpc>
              <a:spcPct val="90000"/>
            </a:lnSpc>
            <a:spcBef>
              <a:spcPct val="0"/>
            </a:spcBef>
            <a:spcAft>
              <a:spcPct val="15000"/>
            </a:spcAft>
            <a:buChar char="••"/>
          </a:pPr>
          <a:r>
            <a:rPr lang="en-CA" sz="2900" kern="1200" dirty="0" smtClean="0"/>
            <a:t>‘et al.’ will follow the seventh name and the remaining names will not be included. </a:t>
          </a:r>
          <a:endParaRPr lang="en-CA" sz="2900" kern="1200" dirty="0"/>
        </a:p>
      </dsp:txBody>
      <dsp:txXfrm rot="-5400000">
        <a:off x="3785615" y="605066"/>
        <a:ext cx="6560052" cy="3141206"/>
      </dsp:txXfrm>
    </dsp:sp>
    <dsp:sp modelId="{AC933818-8BF9-4BA0-A75E-734D9E7CD1D9}">
      <dsp:nvSpPr>
        <dsp:cNvPr id="0" name=""/>
        <dsp:cNvSpPr/>
      </dsp:nvSpPr>
      <dsp:spPr>
        <a:xfrm>
          <a:off x="0" y="0"/>
          <a:ext cx="3785616" cy="4351338"/>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lvl="0" algn="ctr" defTabSz="2889250" rtl="0">
            <a:lnSpc>
              <a:spcPct val="90000"/>
            </a:lnSpc>
            <a:spcBef>
              <a:spcPct val="0"/>
            </a:spcBef>
            <a:spcAft>
              <a:spcPct val="35000"/>
            </a:spcAft>
          </a:pPr>
          <a:r>
            <a:rPr lang="en-CA" sz="6500" kern="1200" dirty="0" smtClean="0"/>
            <a:t>More than ten authors</a:t>
          </a:r>
          <a:endParaRPr lang="en-CA" sz="6500" kern="1200" dirty="0"/>
        </a:p>
      </dsp:txBody>
      <dsp:txXfrm>
        <a:off x="184799" y="184799"/>
        <a:ext cx="3416018" cy="398174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C3E2E-4817-42DB-8C7E-8BF1DED35493}">
      <dsp:nvSpPr>
        <dsp:cNvPr id="0" name=""/>
        <dsp:cNvSpPr/>
      </dsp:nvSpPr>
      <dsp:spPr>
        <a:xfrm rot="5400000">
          <a:off x="5410072" y="-1189323"/>
          <a:ext cx="3481070" cy="6729984"/>
        </a:xfrm>
        <a:prstGeom prst="round2SameRect">
          <a:avLst/>
        </a:prstGeom>
        <a:solidFill>
          <a:srgbClr val="FD5555">
            <a:alpha val="89804"/>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5260" tIns="87630" rIns="175260" bIns="87630" numCol="1" spcCol="1270" anchor="ctr" anchorCtr="0">
          <a:noAutofit/>
        </a:bodyPr>
        <a:lstStyle/>
        <a:p>
          <a:pPr marL="285750" lvl="1" indent="-285750" algn="l" defTabSz="2044700" rtl="0">
            <a:lnSpc>
              <a:spcPct val="90000"/>
            </a:lnSpc>
            <a:spcBef>
              <a:spcPct val="0"/>
            </a:spcBef>
            <a:spcAft>
              <a:spcPct val="15000"/>
            </a:spcAft>
            <a:buChar char="••"/>
          </a:pPr>
          <a:r>
            <a:rPr lang="en-CA" sz="4600" kern="1200" dirty="0" err="1" smtClean="0"/>
            <a:t>Killah</a:t>
          </a:r>
          <a:r>
            <a:rPr lang="en-CA" sz="4600" kern="1200" dirty="0" smtClean="0"/>
            <a:t>, </a:t>
          </a:r>
          <a:r>
            <a:rPr lang="en-CA" sz="4600" kern="1200" dirty="0" err="1" smtClean="0"/>
            <a:t>Ghostface</a:t>
          </a:r>
          <a:r>
            <a:rPr lang="en-CA" sz="4600" kern="1200" dirty="0" smtClean="0"/>
            <a:t>, Method Man, RZA, ODB, Raekwon, </a:t>
          </a:r>
          <a:r>
            <a:rPr lang="en-CA" sz="4600" kern="1200" dirty="0" err="1" smtClean="0"/>
            <a:t>Masta</a:t>
          </a:r>
          <a:r>
            <a:rPr lang="en-CA" sz="4600" kern="1200" dirty="0" smtClean="0"/>
            <a:t> </a:t>
          </a:r>
          <a:r>
            <a:rPr lang="en-CA" sz="4600" kern="1200" dirty="0" err="1" smtClean="0"/>
            <a:t>Killa</a:t>
          </a:r>
          <a:r>
            <a:rPr lang="en-CA" sz="4600" kern="1200" dirty="0" smtClean="0"/>
            <a:t>, </a:t>
          </a:r>
          <a:r>
            <a:rPr lang="en-CA" sz="4600" kern="1200" dirty="0" err="1" smtClean="0"/>
            <a:t>Inspectah</a:t>
          </a:r>
          <a:r>
            <a:rPr lang="en-CA" sz="4600" kern="1200" dirty="0" smtClean="0"/>
            <a:t> Deck, et al.  </a:t>
          </a:r>
          <a:endParaRPr lang="en-CA" sz="4600" kern="1200" dirty="0"/>
        </a:p>
      </dsp:txBody>
      <dsp:txXfrm rot="-5400000">
        <a:off x="3785615" y="605066"/>
        <a:ext cx="6560052" cy="3141206"/>
      </dsp:txXfrm>
    </dsp:sp>
    <dsp:sp modelId="{AC933818-8BF9-4BA0-A75E-734D9E7CD1D9}">
      <dsp:nvSpPr>
        <dsp:cNvPr id="0" name=""/>
        <dsp:cNvSpPr/>
      </dsp:nvSpPr>
      <dsp:spPr>
        <a:xfrm>
          <a:off x="0" y="0"/>
          <a:ext cx="3785616" cy="4351338"/>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lvl="0" algn="ctr" defTabSz="2889250" rtl="0">
            <a:lnSpc>
              <a:spcPct val="90000"/>
            </a:lnSpc>
            <a:spcBef>
              <a:spcPct val="0"/>
            </a:spcBef>
            <a:spcAft>
              <a:spcPct val="35000"/>
            </a:spcAft>
          </a:pPr>
          <a:r>
            <a:rPr lang="en-CA" sz="6500" kern="1200" dirty="0" smtClean="0"/>
            <a:t>Example</a:t>
          </a:r>
          <a:endParaRPr lang="en-CA" sz="6500" kern="1200" dirty="0"/>
        </a:p>
      </dsp:txBody>
      <dsp:txXfrm>
        <a:off x="184799" y="184799"/>
        <a:ext cx="3416018" cy="39817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458227-840F-4556-9B74-7D5163C6E121}">
      <dsp:nvSpPr>
        <dsp:cNvPr id="0" name=""/>
        <dsp:cNvSpPr/>
      </dsp:nvSpPr>
      <dsp:spPr>
        <a:xfrm rot="5400000">
          <a:off x="5410072" y="-1189323"/>
          <a:ext cx="3481070" cy="6729984"/>
        </a:xfrm>
        <a:prstGeom prst="round2SameRect">
          <a:avLst/>
        </a:prstGeom>
        <a:solidFill>
          <a:srgbClr val="F55959">
            <a:alpha val="89804"/>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80010" rIns="160020" bIns="80010" numCol="1" spcCol="1270" anchor="ctr" anchorCtr="0">
          <a:noAutofit/>
        </a:bodyPr>
        <a:lstStyle/>
        <a:p>
          <a:pPr marL="285750" lvl="1" indent="-285750" algn="l" defTabSz="1866900" rtl="0">
            <a:lnSpc>
              <a:spcPct val="90000"/>
            </a:lnSpc>
            <a:spcBef>
              <a:spcPct val="0"/>
            </a:spcBef>
            <a:spcAft>
              <a:spcPct val="15000"/>
            </a:spcAft>
            <a:buChar char="••"/>
          </a:pPr>
          <a:r>
            <a:rPr lang="en-CA" sz="4200" kern="1200" dirty="0" smtClean="0"/>
            <a:t>Any time you take </a:t>
          </a:r>
          <a:r>
            <a:rPr lang="en-CA" sz="4200" b="1" u="sng" kern="1200" dirty="0" smtClean="0"/>
            <a:t>three significant words or more </a:t>
          </a:r>
          <a:r>
            <a:rPr lang="en-CA" sz="4200" kern="1200" dirty="0" smtClean="0"/>
            <a:t>from a source, “direct quotes” should be placed around those words.</a:t>
          </a:r>
          <a:endParaRPr lang="en-CA" sz="4200" kern="1200" dirty="0"/>
        </a:p>
      </dsp:txBody>
      <dsp:txXfrm rot="-5400000">
        <a:off x="3785615" y="605066"/>
        <a:ext cx="6560052" cy="3141206"/>
      </dsp:txXfrm>
    </dsp:sp>
    <dsp:sp modelId="{A04F34F2-9687-4D44-918D-A2B8C307B3D2}">
      <dsp:nvSpPr>
        <dsp:cNvPr id="0" name=""/>
        <dsp:cNvSpPr/>
      </dsp:nvSpPr>
      <dsp:spPr>
        <a:xfrm>
          <a:off x="0" y="0"/>
          <a:ext cx="3785616" cy="4351338"/>
        </a:xfrm>
        <a:prstGeom prst="roundRect">
          <a:avLst/>
        </a:prstGeom>
        <a:solidFill>
          <a:srgbClr val="AE0A0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06680" rIns="213360" bIns="106680" numCol="1" spcCol="1270" anchor="ctr" anchorCtr="0">
          <a:noAutofit/>
        </a:bodyPr>
        <a:lstStyle/>
        <a:p>
          <a:pPr lvl="0" algn="ctr" defTabSz="2489200" rtl="0">
            <a:lnSpc>
              <a:spcPct val="90000"/>
            </a:lnSpc>
            <a:spcBef>
              <a:spcPct val="0"/>
            </a:spcBef>
            <a:spcAft>
              <a:spcPct val="35000"/>
            </a:spcAft>
          </a:pPr>
          <a:r>
            <a:rPr lang="en-CA" sz="5600" kern="1200" smtClean="0"/>
            <a:t>Direct Quotation</a:t>
          </a:r>
          <a:endParaRPr lang="en-CA" sz="5600" kern="1200"/>
        </a:p>
      </dsp:txBody>
      <dsp:txXfrm>
        <a:off x="184799" y="184799"/>
        <a:ext cx="3416018" cy="39817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1F609F-863A-40A7-BA54-75A3BDE75A1B}">
      <dsp:nvSpPr>
        <dsp:cNvPr id="0" name=""/>
        <dsp:cNvSpPr/>
      </dsp:nvSpPr>
      <dsp:spPr>
        <a:xfrm rot="5400000">
          <a:off x="5410072" y="-1189323"/>
          <a:ext cx="3481070" cy="6729984"/>
        </a:xfrm>
        <a:prstGeom prst="round2SameRect">
          <a:avLst/>
        </a:prstGeom>
        <a:solidFill>
          <a:schemeClr val="accent2">
            <a:lumMod val="60000"/>
            <a:lumOff val="4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55245" rIns="110490" bIns="55245" numCol="1" spcCol="1270" anchor="ctr" anchorCtr="0">
          <a:noAutofit/>
        </a:bodyPr>
        <a:lstStyle/>
        <a:p>
          <a:pPr marL="285750" lvl="1" indent="-285750" algn="l" defTabSz="1289050" rtl="0">
            <a:lnSpc>
              <a:spcPct val="90000"/>
            </a:lnSpc>
            <a:spcBef>
              <a:spcPct val="0"/>
            </a:spcBef>
            <a:spcAft>
              <a:spcPct val="15000"/>
            </a:spcAft>
            <a:buChar char="••"/>
          </a:pPr>
          <a:r>
            <a:rPr lang="en-CA" sz="2900" kern="1200" dirty="0" smtClean="0"/>
            <a:t>This involves presenting ideas from the source </a:t>
          </a:r>
          <a:r>
            <a:rPr lang="en-CA" sz="2900" b="1" u="sng" kern="1200" dirty="0" smtClean="0"/>
            <a:t>in your own words</a:t>
          </a:r>
          <a:r>
            <a:rPr lang="en-CA" sz="2900" kern="1200" dirty="0" smtClean="0"/>
            <a:t>.</a:t>
          </a:r>
          <a:endParaRPr lang="en-CA" sz="2900" kern="1200" dirty="0"/>
        </a:p>
        <a:p>
          <a:pPr marL="285750" lvl="1" indent="-285750" algn="l" defTabSz="1289050" rtl="0">
            <a:lnSpc>
              <a:spcPct val="90000"/>
            </a:lnSpc>
            <a:spcBef>
              <a:spcPct val="0"/>
            </a:spcBef>
            <a:spcAft>
              <a:spcPct val="15000"/>
            </a:spcAft>
            <a:buChar char="••"/>
          </a:pPr>
          <a:r>
            <a:rPr lang="en-CA" sz="2900" kern="1200" dirty="0" smtClean="0"/>
            <a:t>Simply replacing words with a thesaurus is not adequate.</a:t>
          </a:r>
          <a:endParaRPr lang="en-CA" sz="2900" kern="1200" dirty="0"/>
        </a:p>
        <a:p>
          <a:pPr marL="285750" lvl="1" indent="-285750" algn="l" defTabSz="1289050" rtl="0">
            <a:lnSpc>
              <a:spcPct val="90000"/>
            </a:lnSpc>
            <a:spcBef>
              <a:spcPct val="0"/>
            </a:spcBef>
            <a:spcAft>
              <a:spcPct val="15000"/>
            </a:spcAft>
            <a:buChar char="••"/>
          </a:pPr>
          <a:r>
            <a:rPr lang="en-CA" sz="2900" kern="1200" dirty="0" smtClean="0"/>
            <a:t>This is best used when citing material written in a different tense or perspective.  </a:t>
          </a:r>
          <a:endParaRPr lang="en-CA" sz="2900" kern="1200" dirty="0"/>
        </a:p>
      </dsp:txBody>
      <dsp:txXfrm rot="-5400000">
        <a:off x="3785615" y="605066"/>
        <a:ext cx="6560052" cy="3141206"/>
      </dsp:txXfrm>
    </dsp:sp>
    <dsp:sp modelId="{988CB37E-F6DD-4207-AAEF-D5FD607F537C}">
      <dsp:nvSpPr>
        <dsp:cNvPr id="0" name=""/>
        <dsp:cNvSpPr/>
      </dsp:nvSpPr>
      <dsp:spPr>
        <a:xfrm>
          <a:off x="0" y="0"/>
          <a:ext cx="3785616" cy="4351338"/>
        </a:xfrm>
        <a:prstGeom prst="round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85725" rIns="171450" bIns="85725" numCol="1" spcCol="1270" anchor="ctr" anchorCtr="0">
          <a:noAutofit/>
        </a:bodyPr>
        <a:lstStyle/>
        <a:p>
          <a:pPr lvl="0" algn="ctr" defTabSz="2000250" rtl="0">
            <a:lnSpc>
              <a:spcPct val="90000"/>
            </a:lnSpc>
            <a:spcBef>
              <a:spcPct val="0"/>
            </a:spcBef>
            <a:spcAft>
              <a:spcPct val="35000"/>
            </a:spcAft>
          </a:pPr>
          <a:r>
            <a:rPr lang="en-CA" sz="4500" kern="1200" dirty="0" smtClean="0"/>
            <a:t>Paraphrasing</a:t>
          </a:r>
          <a:endParaRPr lang="en-CA" sz="4500" kern="1200" dirty="0"/>
        </a:p>
      </dsp:txBody>
      <dsp:txXfrm>
        <a:off x="184799" y="184799"/>
        <a:ext cx="3416018" cy="39817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57A986-0E5E-43D4-9BA5-A8442556193E}">
      <dsp:nvSpPr>
        <dsp:cNvPr id="0" name=""/>
        <dsp:cNvSpPr/>
      </dsp:nvSpPr>
      <dsp:spPr>
        <a:xfrm rot="5400000">
          <a:off x="5410072" y="-1189323"/>
          <a:ext cx="3481070" cy="6729984"/>
        </a:xfrm>
        <a:prstGeom prst="round2SameRect">
          <a:avLst/>
        </a:prstGeom>
        <a:solidFill>
          <a:schemeClr val="accent6">
            <a:lumMod val="60000"/>
            <a:lumOff val="4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rtl="0">
            <a:lnSpc>
              <a:spcPct val="90000"/>
            </a:lnSpc>
            <a:spcBef>
              <a:spcPct val="0"/>
            </a:spcBef>
            <a:spcAft>
              <a:spcPct val="15000"/>
            </a:spcAft>
            <a:buChar char="••"/>
          </a:pPr>
          <a:r>
            <a:rPr lang="en-CA" sz="2300" kern="1200" dirty="0" smtClean="0"/>
            <a:t>A summary is simply an </a:t>
          </a:r>
          <a:r>
            <a:rPr lang="en-CA" sz="2300" b="1" u="sng" kern="1200" dirty="0" smtClean="0"/>
            <a:t>outline of the key points </a:t>
          </a:r>
          <a:r>
            <a:rPr lang="en-CA" sz="2300" kern="1200" dirty="0" smtClean="0"/>
            <a:t>to an argument put in a succinct way.</a:t>
          </a:r>
          <a:endParaRPr lang="en-CA" sz="2300" kern="1200" dirty="0"/>
        </a:p>
        <a:p>
          <a:pPr marL="228600" lvl="1" indent="-228600" algn="l" defTabSz="1022350" rtl="0">
            <a:lnSpc>
              <a:spcPct val="90000"/>
            </a:lnSpc>
            <a:spcBef>
              <a:spcPct val="0"/>
            </a:spcBef>
            <a:spcAft>
              <a:spcPct val="15000"/>
            </a:spcAft>
            <a:buChar char="••"/>
          </a:pPr>
          <a:r>
            <a:rPr lang="en-CA" sz="2300" kern="1200" dirty="0" smtClean="0"/>
            <a:t>For example, an article might list illnesses linked with a variable, and then define those illnesses and symptoms; you might simply list the illnesses.</a:t>
          </a:r>
          <a:endParaRPr lang="en-CA" sz="2300" kern="1200" dirty="0"/>
        </a:p>
        <a:p>
          <a:pPr marL="228600" lvl="1" indent="-228600" algn="l" defTabSz="1022350" rtl="0">
            <a:lnSpc>
              <a:spcPct val="90000"/>
            </a:lnSpc>
            <a:spcBef>
              <a:spcPct val="0"/>
            </a:spcBef>
            <a:spcAft>
              <a:spcPct val="15000"/>
            </a:spcAft>
            <a:buChar char="••"/>
          </a:pPr>
          <a:r>
            <a:rPr lang="en-CA" sz="2300" kern="1200" dirty="0" smtClean="0"/>
            <a:t>This is done to minimize the number of words you use, and focus on key points relevant to your argument. </a:t>
          </a:r>
          <a:endParaRPr lang="en-CA" sz="2300" kern="1200" dirty="0"/>
        </a:p>
        <a:p>
          <a:pPr marL="228600" lvl="1" indent="-228600" algn="l" defTabSz="1022350" rtl="0">
            <a:lnSpc>
              <a:spcPct val="90000"/>
            </a:lnSpc>
            <a:spcBef>
              <a:spcPct val="0"/>
            </a:spcBef>
            <a:spcAft>
              <a:spcPct val="15000"/>
            </a:spcAft>
            <a:buChar char="••"/>
          </a:pPr>
          <a:endParaRPr lang="en-CA" sz="2300" kern="1200" dirty="0"/>
        </a:p>
      </dsp:txBody>
      <dsp:txXfrm rot="-5400000">
        <a:off x="3785615" y="605066"/>
        <a:ext cx="6560052" cy="3141206"/>
      </dsp:txXfrm>
    </dsp:sp>
    <dsp:sp modelId="{0A3C4220-C8C5-4359-A03B-8CF73A8B6CAF}">
      <dsp:nvSpPr>
        <dsp:cNvPr id="0" name=""/>
        <dsp:cNvSpPr/>
      </dsp:nvSpPr>
      <dsp:spPr>
        <a:xfrm>
          <a:off x="0" y="0"/>
          <a:ext cx="3785616" cy="4351338"/>
        </a:xfrm>
        <a:prstGeom prst="round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114300" rIns="228600" bIns="114300" numCol="1" spcCol="1270" anchor="ctr" anchorCtr="0">
          <a:noAutofit/>
        </a:bodyPr>
        <a:lstStyle/>
        <a:p>
          <a:pPr lvl="0" algn="ctr" defTabSz="2667000" rtl="0">
            <a:lnSpc>
              <a:spcPct val="90000"/>
            </a:lnSpc>
            <a:spcBef>
              <a:spcPct val="0"/>
            </a:spcBef>
            <a:spcAft>
              <a:spcPct val="35000"/>
            </a:spcAft>
          </a:pPr>
          <a:r>
            <a:rPr lang="en-CA" sz="6000" kern="1200" smtClean="0"/>
            <a:t>Summary</a:t>
          </a:r>
          <a:endParaRPr lang="en-CA" sz="6000" kern="1200"/>
        </a:p>
      </dsp:txBody>
      <dsp:txXfrm>
        <a:off x="184799" y="184799"/>
        <a:ext cx="3416018" cy="39817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D9EE2A-44FA-4399-99BE-CFA1914EFEF5}">
      <dsp:nvSpPr>
        <dsp:cNvPr id="0" name=""/>
        <dsp:cNvSpPr/>
      </dsp:nvSpPr>
      <dsp:spPr>
        <a:xfrm>
          <a:off x="51" y="237294"/>
          <a:ext cx="4913783" cy="720000"/>
        </a:xfrm>
        <a:prstGeom prst="rect">
          <a:avLst/>
        </a:prstGeom>
        <a:solidFill>
          <a:srgbClr val="00B05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lvl="0" algn="ctr" defTabSz="1111250">
            <a:lnSpc>
              <a:spcPct val="90000"/>
            </a:lnSpc>
            <a:spcBef>
              <a:spcPct val="0"/>
            </a:spcBef>
            <a:spcAft>
              <a:spcPct val="35000"/>
            </a:spcAft>
          </a:pPr>
          <a:r>
            <a:rPr lang="en-CA" sz="2500" kern="1200" dirty="0" smtClean="0"/>
            <a:t>What you have to cite</a:t>
          </a:r>
          <a:endParaRPr lang="en-CA" sz="2500" kern="1200" dirty="0"/>
        </a:p>
      </dsp:txBody>
      <dsp:txXfrm>
        <a:off x="51" y="237294"/>
        <a:ext cx="4913783" cy="720000"/>
      </dsp:txXfrm>
    </dsp:sp>
    <dsp:sp modelId="{9EE4CDFD-33B4-4033-9643-108FB27941E8}">
      <dsp:nvSpPr>
        <dsp:cNvPr id="0" name=""/>
        <dsp:cNvSpPr/>
      </dsp:nvSpPr>
      <dsp:spPr>
        <a:xfrm>
          <a:off x="51" y="957294"/>
          <a:ext cx="4913783" cy="3156750"/>
        </a:xfrm>
        <a:prstGeom prst="rect">
          <a:avLst/>
        </a:prstGeom>
        <a:solidFill>
          <a:schemeClr val="accent6">
            <a:lumMod val="60000"/>
            <a:lumOff val="4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dirty="0" smtClean="0"/>
            <a:t>Contested theories and facts</a:t>
          </a:r>
          <a:endParaRPr lang="en-CA" sz="2500" kern="1200" dirty="0"/>
        </a:p>
        <a:p>
          <a:pPr marL="228600" lvl="1" indent="-228600" algn="l" defTabSz="1111250">
            <a:lnSpc>
              <a:spcPct val="90000"/>
            </a:lnSpc>
            <a:spcBef>
              <a:spcPct val="0"/>
            </a:spcBef>
            <a:spcAft>
              <a:spcPct val="15000"/>
            </a:spcAft>
            <a:buChar char="••"/>
          </a:pPr>
          <a:r>
            <a:rPr lang="en-US" sz="2500" kern="1200" dirty="0" smtClean="0"/>
            <a:t>Uncommon facts</a:t>
          </a:r>
          <a:endParaRPr lang="en-US" sz="2500" kern="1200" dirty="0"/>
        </a:p>
        <a:p>
          <a:pPr marL="228600" lvl="1" indent="-228600" algn="l" defTabSz="1111250">
            <a:lnSpc>
              <a:spcPct val="90000"/>
            </a:lnSpc>
            <a:spcBef>
              <a:spcPct val="0"/>
            </a:spcBef>
            <a:spcAft>
              <a:spcPct val="15000"/>
            </a:spcAft>
            <a:buChar char="••"/>
          </a:pPr>
          <a:r>
            <a:rPr lang="en-US" sz="2500" kern="1200" dirty="0" smtClean="0"/>
            <a:t>Stats</a:t>
          </a:r>
          <a:endParaRPr lang="en-US" sz="2500" kern="1200" dirty="0"/>
        </a:p>
        <a:p>
          <a:pPr marL="228600" lvl="1" indent="-228600" algn="l" defTabSz="1111250">
            <a:lnSpc>
              <a:spcPct val="90000"/>
            </a:lnSpc>
            <a:spcBef>
              <a:spcPct val="0"/>
            </a:spcBef>
            <a:spcAft>
              <a:spcPct val="15000"/>
            </a:spcAft>
            <a:buChar char="••"/>
          </a:pPr>
          <a:r>
            <a:rPr lang="en-US" sz="2500" kern="1200" dirty="0" smtClean="0"/>
            <a:t>Images, graphs, and tables</a:t>
          </a:r>
          <a:endParaRPr lang="en-US" sz="2500" kern="1200" dirty="0"/>
        </a:p>
        <a:p>
          <a:pPr marL="228600" lvl="1" indent="-228600" algn="l" defTabSz="1111250">
            <a:lnSpc>
              <a:spcPct val="90000"/>
            </a:lnSpc>
            <a:spcBef>
              <a:spcPct val="0"/>
            </a:spcBef>
            <a:spcAft>
              <a:spcPct val="15000"/>
            </a:spcAft>
            <a:buChar char="••"/>
          </a:pPr>
          <a:r>
            <a:rPr lang="en-US" sz="2500" kern="1200" dirty="0" smtClean="0"/>
            <a:t>Perspectives other than your own</a:t>
          </a:r>
          <a:endParaRPr lang="en-US" sz="2500" kern="1200" dirty="0"/>
        </a:p>
        <a:p>
          <a:pPr marL="228600" lvl="1" indent="-228600" algn="l" defTabSz="1111250">
            <a:lnSpc>
              <a:spcPct val="90000"/>
            </a:lnSpc>
            <a:spcBef>
              <a:spcPct val="0"/>
            </a:spcBef>
            <a:spcAft>
              <a:spcPct val="15000"/>
            </a:spcAft>
            <a:buChar char="••"/>
          </a:pPr>
          <a:r>
            <a:rPr lang="en-CA" sz="2500" kern="1200" dirty="0" smtClean="0"/>
            <a:t>Specific words or phrases </a:t>
          </a:r>
          <a:endParaRPr lang="en-CA" sz="2500" kern="1200" dirty="0"/>
        </a:p>
        <a:p>
          <a:pPr marL="228600" lvl="1" indent="-228600" algn="l" defTabSz="1111250">
            <a:lnSpc>
              <a:spcPct val="90000"/>
            </a:lnSpc>
            <a:spcBef>
              <a:spcPct val="0"/>
            </a:spcBef>
            <a:spcAft>
              <a:spcPct val="15000"/>
            </a:spcAft>
            <a:buChar char="••"/>
          </a:pPr>
          <a:r>
            <a:rPr lang="en-CA" sz="2500" i="1" kern="1200" dirty="0" smtClean="0"/>
            <a:t>Any original idea or research!</a:t>
          </a:r>
          <a:endParaRPr lang="en-CA" sz="2500" i="1" kern="1200" dirty="0"/>
        </a:p>
      </dsp:txBody>
      <dsp:txXfrm>
        <a:off x="51" y="957294"/>
        <a:ext cx="4913783" cy="3156750"/>
      </dsp:txXfrm>
    </dsp:sp>
    <dsp:sp modelId="{A2A67406-969C-4DB6-BC81-A75427BF22FE}">
      <dsp:nvSpPr>
        <dsp:cNvPr id="0" name=""/>
        <dsp:cNvSpPr/>
      </dsp:nvSpPr>
      <dsp:spPr>
        <a:xfrm>
          <a:off x="5601764" y="237294"/>
          <a:ext cx="4913783" cy="720000"/>
        </a:xfrm>
        <a:prstGeom prst="rect">
          <a:avLst/>
        </a:prstGeom>
        <a:solidFill>
          <a:srgbClr val="FE000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lvl="0" algn="ctr" defTabSz="1111250">
            <a:lnSpc>
              <a:spcPct val="90000"/>
            </a:lnSpc>
            <a:spcBef>
              <a:spcPct val="0"/>
            </a:spcBef>
            <a:spcAft>
              <a:spcPct val="35000"/>
            </a:spcAft>
          </a:pPr>
          <a:r>
            <a:rPr lang="en-CA" sz="2500" kern="1200" dirty="0" smtClean="0"/>
            <a:t>What you don’t need to cite</a:t>
          </a:r>
          <a:endParaRPr lang="en-CA" sz="2500" kern="1200" dirty="0"/>
        </a:p>
      </dsp:txBody>
      <dsp:txXfrm>
        <a:off x="5601764" y="237294"/>
        <a:ext cx="4913783" cy="720000"/>
      </dsp:txXfrm>
    </dsp:sp>
    <dsp:sp modelId="{E1E1F38A-E995-440E-B15C-23A34A410887}">
      <dsp:nvSpPr>
        <dsp:cNvPr id="0" name=""/>
        <dsp:cNvSpPr/>
      </dsp:nvSpPr>
      <dsp:spPr>
        <a:xfrm>
          <a:off x="5601764" y="957294"/>
          <a:ext cx="4913783" cy="3156750"/>
        </a:xfrm>
        <a:prstGeom prst="rect">
          <a:avLst/>
        </a:prstGeom>
        <a:solidFill>
          <a:srgbClr val="F89696">
            <a:alpha val="89804"/>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CA" sz="2500" kern="1200" dirty="0" smtClean="0"/>
            <a:t>Common knowledge</a:t>
          </a:r>
          <a:endParaRPr lang="en-CA" sz="2500" kern="1200" dirty="0"/>
        </a:p>
        <a:p>
          <a:pPr marL="228600" lvl="1" indent="-228600" algn="l" defTabSz="1111250">
            <a:lnSpc>
              <a:spcPct val="90000"/>
            </a:lnSpc>
            <a:spcBef>
              <a:spcPct val="0"/>
            </a:spcBef>
            <a:spcAft>
              <a:spcPct val="15000"/>
            </a:spcAft>
            <a:buChar char="••"/>
          </a:pPr>
          <a:r>
            <a:rPr lang="en-CA" sz="2500" kern="1200" dirty="0" smtClean="0"/>
            <a:t>Proverbs, expressions</a:t>
          </a:r>
          <a:endParaRPr lang="en-CA" sz="2500" kern="1200" dirty="0"/>
        </a:p>
        <a:p>
          <a:pPr marL="228600" lvl="1" indent="-228600" algn="l" defTabSz="1111250">
            <a:lnSpc>
              <a:spcPct val="90000"/>
            </a:lnSpc>
            <a:spcBef>
              <a:spcPct val="0"/>
            </a:spcBef>
            <a:spcAft>
              <a:spcPct val="15000"/>
            </a:spcAft>
            <a:buChar char="••"/>
          </a:pPr>
          <a:r>
            <a:rPr lang="en-CA" sz="2500" kern="1200" dirty="0" smtClean="0"/>
            <a:t>Common opinions </a:t>
          </a:r>
          <a:endParaRPr lang="en-CA" sz="2500" kern="1200" dirty="0"/>
        </a:p>
        <a:p>
          <a:pPr marL="228600" lvl="1" indent="-228600" algn="l" defTabSz="1111250">
            <a:lnSpc>
              <a:spcPct val="90000"/>
            </a:lnSpc>
            <a:spcBef>
              <a:spcPct val="0"/>
            </a:spcBef>
            <a:spcAft>
              <a:spcPct val="15000"/>
            </a:spcAft>
            <a:buChar char="••"/>
          </a:pPr>
          <a:endParaRPr lang="en-CA" sz="2500" kern="1200" dirty="0"/>
        </a:p>
      </dsp:txBody>
      <dsp:txXfrm>
        <a:off x="5601764" y="957294"/>
        <a:ext cx="4913783" cy="31567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47A795-4766-4697-AD06-7442ECF64DE4}">
      <dsp:nvSpPr>
        <dsp:cNvPr id="0" name=""/>
        <dsp:cNvSpPr/>
      </dsp:nvSpPr>
      <dsp:spPr>
        <a:xfrm>
          <a:off x="0" y="352809"/>
          <a:ext cx="1051560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B7E2F9F-A2A5-4177-8C3B-654EF7B50540}">
      <dsp:nvSpPr>
        <dsp:cNvPr id="0" name=""/>
        <dsp:cNvSpPr/>
      </dsp:nvSpPr>
      <dsp:spPr>
        <a:xfrm>
          <a:off x="525780" y="72369"/>
          <a:ext cx="7360920"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lvl="0" algn="l" defTabSz="844550">
            <a:lnSpc>
              <a:spcPct val="90000"/>
            </a:lnSpc>
            <a:spcBef>
              <a:spcPct val="0"/>
            </a:spcBef>
            <a:spcAft>
              <a:spcPct val="35000"/>
            </a:spcAft>
          </a:pPr>
          <a:r>
            <a:rPr lang="en-CA" sz="1900" kern="1200" dirty="0" smtClean="0"/>
            <a:t>One-Three</a:t>
          </a:r>
          <a:endParaRPr lang="en-CA" sz="1900" kern="1200" dirty="0"/>
        </a:p>
      </dsp:txBody>
      <dsp:txXfrm>
        <a:off x="553160" y="99749"/>
        <a:ext cx="7306160" cy="506120"/>
      </dsp:txXfrm>
    </dsp:sp>
    <dsp:sp modelId="{315E19A0-CACB-41A3-A320-164045CF0C94}">
      <dsp:nvSpPr>
        <dsp:cNvPr id="0" name=""/>
        <dsp:cNvSpPr/>
      </dsp:nvSpPr>
      <dsp:spPr>
        <a:xfrm>
          <a:off x="0" y="1214649"/>
          <a:ext cx="1051560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E0A10C-4651-4815-817B-D54ED7102932}">
      <dsp:nvSpPr>
        <dsp:cNvPr id="0" name=""/>
        <dsp:cNvSpPr/>
      </dsp:nvSpPr>
      <dsp:spPr>
        <a:xfrm>
          <a:off x="525780" y="934209"/>
          <a:ext cx="7360920" cy="560880"/>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lvl="0" algn="l" defTabSz="844550">
            <a:lnSpc>
              <a:spcPct val="90000"/>
            </a:lnSpc>
            <a:spcBef>
              <a:spcPct val="0"/>
            </a:spcBef>
            <a:spcAft>
              <a:spcPct val="35000"/>
            </a:spcAft>
          </a:pPr>
          <a:r>
            <a:rPr lang="en-CA" sz="1900" kern="1200" dirty="0" smtClean="0"/>
            <a:t>Four or more</a:t>
          </a:r>
          <a:endParaRPr lang="en-CA" sz="1900" kern="1200" dirty="0"/>
        </a:p>
      </dsp:txBody>
      <dsp:txXfrm>
        <a:off x="553160" y="961589"/>
        <a:ext cx="7306160" cy="506120"/>
      </dsp:txXfrm>
    </dsp:sp>
    <dsp:sp modelId="{7205B5D9-F3CE-4715-A646-AE3543727D9E}">
      <dsp:nvSpPr>
        <dsp:cNvPr id="0" name=""/>
        <dsp:cNvSpPr/>
      </dsp:nvSpPr>
      <dsp:spPr>
        <a:xfrm>
          <a:off x="0" y="2076489"/>
          <a:ext cx="1051560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30FF27C-706F-4B85-8651-2EFE5DB456CE}">
      <dsp:nvSpPr>
        <dsp:cNvPr id="0" name=""/>
        <dsp:cNvSpPr/>
      </dsp:nvSpPr>
      <dsp:spPr>
        <a:xfrm>
          <a:off x="525780" y="1796049"/>
          <a:ext cx="7360920" cy="560880"/>
        </a:xfrm>
        <a:prstGeom prst="roundRect">
          <a:avLst/>
        </a:prstGeom>
        <a:solidFill>
          <a:srgbClr val="FFFF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lvl="0" algn="l" defTabSz="844550">
            <a:lnSpc>
              <a:spcPct val="90000"/>
            </a:lnSpc>
            <a:spcBef>
              <a:spcPct val="0"/>
            </a:spcBef>
            <a:spcAft>
              <a:spcPct val="35000"/>
            </a:spcAft>
          </a:pPr>
          <a:r>
            <a:rPr lang="en-CA" sz="1900" kern="1200" dirty="0" smtClean="0">
              <a:solidFill>
                <a:schemeClr val="tx1"/>
              </a:solidFill>
            </a:rPr>
            <a:t>Company/Organization</a:t>
          </a:r>
          <a:endParaRPr lang="en-CA" sz="1900" kern="1200" dirty="0">
            <a:solidFill>
              <a:schemeClr val="tx1"/>
            </a:solidFill>
          </a:endParaRPr>
        </a:p>
      </dsp:txBody>
      <dsp:txXfrm>
        <a:off x="553160" y="1823429"/>
        <a:ext cx="7306160" cy="506120"/>
      </dsp:txXfrm>
    </dsp:sp>
    <dsp:sp modelId="{2E522956-FF8E-48EC-8FE7-498F0FFD8B4F}">
      <dsp:nvSpPr>
        <dsp:cNvPr id="0" name=""/>
        <dsp:cNvSpPr/>
      </dsp:nvSpPr>
      <dsp:spPr>
        <a:xfrm>
          <a:off x="0" y="2938329"/>
          <a:ext cx="1051560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BC946DA-85BE-408D-AEC3-C15F61910A65}">
      <dsp:nvSpPr>
        <dsp:cNvPr id="0" name=""/>
        <dsp:cNvSpPr/>
      </dsp:nvSpPr>
      <dsp:spPr>
        <a:xfrm>
          <a:off x="525780" y="2657889"/>
          <a:ext cx="7360920" cy="560880"/>
        </a:xfrm>
        <a:prstGeom prst="round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lvl="0" algn="l" defTabSz="844550">
            <a:lnSpc>
              <a:spcPct val="90000"/>
            </a:lnSpc>
            <a:spcBef>
              <a:spcPct val="0"/>
            </a:spcBef>
            <a:spcAft>
              <a:spcPct val="35000"/>
            </a:spcAft>
          </a:pPr>
          <a:r>
            <a:rPr lang="en-CA" sz="1900" kern="1200" dirty="0" smtClean="0"/>
            <a:t>Edited/Translated Works</a:t>
          </a:r>
          <a:endParaRPr lang="en-CA" sz="1900" kern="1200" dirty="0"/>
        </a:p>
      </dsp:txBody>
      <dsp:txXfrm>
        <a:off x="553160" y="2685269"/>
        <a:ext cx="7306160" cy="506120"/>
      </dsp:txXfrm>
    </dsp:sp>
    <dsp:sp modelId="{B1495DDA-5B81-4618-97EF-BA0737921F58}">
      <dsp:nvSpPr>
        <dsp:cNvPr id="0" name=""/>
        <dsp:cNvSpPr/>
      </dsp:nvSpPr>
      <dsp:spPr>
        <a:xfrm>
          <a:off x="0" y="3800169"/>
          <a:ext cx="1051560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1870918-3A37-4E2A-9742-B2051C95822A}">
      <dsp:nvSpPr>
        <dsp:cNvPr id="0" name=""/>
        <dsp:cNvSpPr/>
      </dsp:nvSpPr>
      <dsp:spPr>
        <a:xfrm>
          <a:off x="525780" y="3519729"/>
          <a:ext cx="7360920" cy="560880"/>
        </a:xfrm>
        <a:prstGeom prst="roundRect">
          <a:avLst/>
        </a:prstGeom>
        <a:solidFill>
          <a:srgbClr val="B0009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lvl="0" algn="l" defTabSz="844550">
            <a:lnSpc>
              <a:spcPct val="90000"/>
            </a:lnSpc>
            <a:spcBef>
              <a:spcPct val="0"/>
            </a:spcBef>
            <a:spcAft>
              <a:spcPct val="35000"/>
            </a:spcAft>
          </a:pPr>
          <a:r>
            <a:rPr lang="en-CA" sz="1900" kern="1200" dirty="0" smtClean="0"/>
            <a:t>No Author</a:t>
          </a:r>
          <a:endParaRPr lang="en-CA" sz="1900" kern="1200" dirty="0"/>
        </a:p>
      </dsp:txBody>
      <dsp:txXfrm>
        <a:off x="553160" y="3547109"/>
        <a:ext cx="7306160" cy="50612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F83405-AD2F-452D-A5ED-0D7E54F8EA6A}">
      <dsp:nvSpPr>
        <dsp:cNvPr id="0" name=""/>
        <dsp:cNvSpPr/>
      </dsp:nvSpPr>
      <dsp:spPr>
        <a:xfrm rot="5400000">
          <a:off x="5410072" y="-1189323"/>
          <a:ext cx="3481070"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57150" rIns="114300" bIns="57150" numCol="1" spcCol="1270" anchor="ctr" anchorCtr="0">
          <a:noAutofit/>
        </a:bodyPr>
        <a:lstStyle/>
        <a:p>
          <a:pPr marL="285750" lvl="1" indent="-285750" algn="l" defTabSz="1333500" rtl="0">
            <a:lnSpc>
              <a:spcPct val="90000"/>
            </a:lnSpc>
            <a:spcBef>
              <a:spcPct val="0"/>
            </a:spcBef>
            <a:spcAft>
              <a:spcPct val="15000"/>
            </a:spcAft>
            <a:buChar char="••"/>
          </a:pPr>
          <a:r>
            <a:rPr lang="en-CA" sz="3000" b="1" kern="1200" dirty="0" smtClean="0"/>
            <a:t>First Appearance</a:t>
          </a:r>
          <a:r>
            <a:rPr lang="en-CA" sz="3000" kern="1200" dirty="0" smtClean="0"/>
            <a:t>: Kanye West and Kim Kardashian, </a:t>
          </a:r>
          <a:r>
            <a:rPr lang="en-CA" sz="3000" i="1" kern="1200" dirty="0" smtClean="0"/>
            <a:t>Directions You Can Use to Name Your Children </a:t>
          </a:r>
          <a:r>
            <a:rPr lang="en-CA" sz="3000" i="0" kern="1200" dirty="0" smtClean="0"/>
            <a:t>(Chicago: West Publishing, 2015), 45</a:t>
          </a:r>
          <a:r>
            <a:rPr lang="en-CA" sz="3000" i="1" kern="1200" dirty="0" smtClean="0"/>
            <a:t>.</a:t>
          </a:r>
          <a:endParaRPr lang="en-CA" sz="3000" kern="1200" dirty="0"/>
        </a:p>
        <a:p>
          <a:pPr marL="285750" lvl="1" indent="-285750" algn="l" defTabSz="1333500" rtl="0">
            <a:lnSpc>
              <a:spcPct val="90000"/>
            </a:lnSpc>
            <a:spcBef>
              <a:spcPct val="0"/>
            </a:spcBef>
            <a:spcAft>
              <a:spcPct val="15000"/>
            </a:spcAft>
            <a:buChar char="••"/>
          </a:pPr>
          <a:r>
            <a:rPr lang="en-CA" sz="3000" b="1" kern="1200" dirty="0" smtClean="0"/>
            <a:t>Subsequent Non-consecutive Appearances</a:t>
          </a:r>
          <a:r>
            <a:rPr lang="en-CA" sz="3000" kern="1200" dirty="0" smtClean="0"/>
            <a:t>: West and Kardashian, </a:t>
          </a:r>
          <a:r>
            <a:rPr lang="en-CA" sz="3000" i="1" kern="1200" dirty="0" smtClean="0"/>
            <a:t>Directions</a:t>
          </a:r>
          <a:r>
            <a:rPr lang="en-CA" sz="3000" i="0" kern="1200" dirty="0" smtClean="0"/>
            <a:t>, 68.</a:t>
          </a:r>
          <a:endParaRPr lang="en-CA" sz="3000" kern="1200" dirty="0"/>
        </a:p>
      </dsp:txBody>
      <dsp:txXfrm rot="-5400000">
        <a:off x="3785615" y="605066"/>
        <a:ext cx="6560052" cy="3141206"/>
      </dsp:txXfrm>
    </dsp:sp>
    <dsp:sp modelId="{3AC29DA1-AECC-4DE3-BF24-E32F4A475C3A}">
      <dsp:nvSpPr>
        <dsp:cNvPr id="0" name=""/>
        <dsp:cNvSpPr/>
      </dsp:nvSpPr>
      <dsp:spPr>
        <a:xfrm>
          <a:off x="0" y="0"/>
          <a:ext cx="3785616" cy="435133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CA" sz="5100" kern="1200" dirty="0" smtClean="0"/>
            <a:t>1-3 authors (Footnote):</a:t>
          </a:r>
          <a:endParaRPr lang="en-CA" sz="5100" kern="1200" dirty="0"/>
        </a:p>
      </dsp:txBody>
      <dsp:txXfrm>
        <a:off x="184799" y="184799"/>
        <a:ext cx="3416018" cy="398174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18068-9014-44BC-8B66-F5C53C77362E}">
      <dsp:nvSpPr>
        <dsp:cNvPr id="0" name=""/>
        <dsp:cNvSpPr/>
      </dsp:nvSpPr>
      <dsp:spPr>
        <a:xfrm rot="5400000">
          <a:off x="5410072" y="-1189323"/>
          <a:ext cx="3481070" cy="6729984"/>
        </a:xfrm>
        <a:prstGeom prst="round2SameRect">
          <a:avLst/>
        </a:prstGeom>
        <a:solidFill>
          <a:srgbClr val="E06666">
            <a:alpha val="89804"/>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64770" rIns="129540" bIns="64770" numCol="1" spcCol="1270" anchor="ctr" anchorCtr="0">
          <a:noAutofit/>
        </a:bodyPr>
        <a:lstStyle/>
        <a:p>
          <a:pPr marL="285750" lvl="1" indent="-285750" algn="l" defTabSz="1511300" rtl="0">
            <a:lnSpc>
              <a:spcPct val="90000"/>
            </a:lnSpc>
            <a:spcBef>
              <a:spcPct val="0"/>
            </a:spcBef>
            <a:spcAft>
              <a:spcPct val="15000"/>
            </a:spcAft>
            <a:buChar char="••"/>
          </a:pPr>
          <a:r>
            <a:rPr lang="en-CA" sz="3400" b="1" kern="1200" dirty="0" smtClean="0"/>
            <a:t>First Appearance</a:t>
          </a:r>
          <a:r>
            <a:rPr lang="en-CA" sz="3400" kern="1200" dirty="0" smtClean="0"/>
            <a:t>: Harry Styles et al., “</a:t>
          </a:r>
          <a:r>
            <a:rPr lang="en-CA" sz="3400" i="0" kern="1200" dirty="0" smtClean="0"/>
            <a:t>Getting Over Zayn,” </a:t>
          </a:r>
          <a:r>
            <a:rPr lang="en-CA" sz="3400" i="1" kern="1200" dirty="0" smtClean="0"/>
            <a:t>Boy Band Quarterly </a:t>
          </a:r>
          <a:r>
            <a:rPr lang="en-CA" sz="3400" i="0" kern="1200" dirty="0" smtClean="0"/>
            <a:t>12 no. 4 (2016): 3.</a:t>
          </a:r>
          <a:r>
            <a:rPr lang="en-CA" sz="3400" kern="1200" dirty="0" smtClean="0"/>
            <a:t> </a:t>
          </a:r>
          <a:endParaRPr lang="en-CA" sz="3400" kern="1200" dirty="0"/>
        </a:p>
        <a:p>
          <a:pPr marL="285750" lvl="1" indent="-285750" algn="l" defTabSz="1511300" rtl="0">
            <a:lnSpc>
              <a:spcPct val="90000"/>
            </a:lnSpc>
            <a:spcBef>
              <a:spcPct val="0"/>
            </a:spcBef>
            <a:spcAft>
              <a:spcPct val="15000"/>
            </a:spcAft>
            <a:buChar char="••"/>
          </a:pPr>
          <a:r>
            <a:rPr lang="en-CA" sz="3400" b="1" kern="1200" dirty="0" smtClean="0"/>
            <a:t>Subsequent Non-consecutive Appearances</a:t>
          </a:r>
          <a:r>
            <a:rPr lang="en-CA" sz="3400" kern="1200" dirty="0" smtClean="0"/>
            <a:t>: Styles et al., </a:t>
          </a:r>
          <a:r>
            <a:rPr lang="en-CA" sz="3400" i="1" kern="1200" dirty="0" smtClean="0"/>
            <a:t>Getting Over Zayn</a:t>
          </a:r>
          <a:r>
            <a:rPr lang="en-CA" sz="3400" i="0" kern="1200" dirty="0" smtClean="0"/>
            <a:t>, 7</a:t>
          </a:r>
          <a:r>
            <a:rPr lang="en-CA" sz="3400" i="1" kern="1200" dirty="0" smtClean="0"/>
            <a:t>.</a:t>
          </a:r>
          <a:endParaRPr lang="en-CA" sz="3400" kern="1200" dirty="0"/>
        </a:p>
      </dsp:txBody>
      <dsp:txXfrm rot="-5400000">
        <a:off x="3785615" y="605066"/>
        <a:ext cx="6560052" cy="3141206"/>
      </dsp:txXfrm>
    </dsp:sp>
    <dsp:sp modelId="{B965A0EE-E8ED-4E3C-91C5-5E90D317C97D}">
      <dsp:nvSpPr>
        <dsp:cNvPr id="0" name=""/>
        <dsp:cNvSpPr/>
      </dsp:nvSpPr>
      <dsp:spPr>
        <a:xfrm>
          <a:off x="0" y="0"/>
          <a:ext cx="3785616" cy="4351338"/>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lvl="0" algn="ctr" defTabSz="2889250" rtl="0">
            <a:lnSpc>
              <a:spcPct val="90000"/>
            </a:lnSpc>
            <a:spcBef>
              <a:spcPct val="0"/>
            </a:spcBef>
            <a:spcAft>
              <a:spcPct val="35000"/>
            </a:spcAft>
          </a:pPr>
          <a:r>
            <a:rPr lang="en-CA" sz="6500" kern="1200" dirty="0" smtClean="0"/>
            <a:t>Four or more authors.</a:t>
          </a:r>
          <a:endParaRPr lang="en-CA" sz="6500" kern="1200" dirty="0"/>
        </a:p>
      </dsp:txBody>
      <dsp:txXfrm>
        <a:off x="184799" y="184799"/>
        <a:ext cx="3416018" cy="398174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36EAA9-921B-491D-A20C-A51FC20870C1}" type="datetimeFigureOut">
              <a:rPr lang="en-CA" smtClean="0"/>
              <a:t>16/01/2018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F78CA1-1F94-41D2-B839-065EA127959E}" type="slidenum">
              <a:rPr lang="en-CA" smtClean="0"/>
              <a:t>‹#›</a:t>
            </a:fld>
            <a:endParaRPr lang="en-CA"/>
          </a:p>
        </p:txBody>
      </p:sp>
    </p:spTree>
    <p:extLst>
      <p:ext uri="{BB962C8B-B14F-4D97-AF65-F5344CB8AC3E}">
        <p14:creationId xmlns:p14="http://schemas.microsoft.com/office/powerpoint/2010/main" val="749631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94F78CA1-1F94-41D2-B839-065EA127959E}" type="slidenum">
              <a:rPr lang="en-CA" smtClean="0"/>
              <a:t>1</a:t>
            </a:fld>
            <a:endParaRPr lang="en-CA"/>
          </a:p>
        </p:txBody>
      </p:sp>
    </p:spTree>
    <p:extLst>
      <p:ext uri="{BB962C8B-B14F-4D97-AF65-F5344CB8AC3E}">
        <p14:creationId xmlns:p14="http://schemas.microsoft.com/office/powerpoint/2010/main" val="9877943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E870FD75-8349-4A8A-A22F-C87F55BF575D}" type="datetimeFigureOut">
              <a:rPr lang="en-CA" smtClean="0"/>
              <a:t>16/01/2018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3A3F6AD-482D-4F0A-A305-741D93F9069F}" type="slidenum">
              <a:rPr lang="en-CA" smtClean="0"/>
              <a:t>‹#›</a:t>
            </a:fld>
            <a:endParaRPr lang="en-CA"/>
          </a:p>
        </p:txBody>
      </p:sp>
    </p:spTree>
    <p:extLst>
      <p:ext uri="{BB962C8B-B14F-4D97-AF65-F5344CB8AC3E}">
        <p14:creationId xmlns:p14="http://schemas.microsoft.com/office/powerpoint/2010/main" val="1331275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E870FD75-8349-4A8A-A22F-C87F55BF575D}" type="datetimeFigureOut">
              <a:rPr lang="en-CA" smtClean="0"/>
              <a:t>16/01/2018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3A3F6AD-482D-4F0A-A305-741D93F9069F}" type="slidenum">
              <a:rPr lang="en-CA" smtClean="0"/>
              <a:t>‹#›</a:t>
            </a:fld>
            <a:endParaRPr lang="en-CA"/>
          </a:p>
        </p:txBody>
      </p:sp>
    </p:spTree>
    <p:extLst>
      <p:ext uri="{BB962C8B-B14F-4D97-AF65-F5344CB8AC3E}">
        <p14:creationId xmlns:p14="http://schemas.microsoft.com/office/powerpoint/2010/main" val="39133509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E870FD75-8349-4A8A-A22F-C87F55BF575D}" type="datetimeFigureOut">
              <a:rPr lang="en-CA" smtClean="0"/>
              <a:t>16/01/2018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3A3F6AD-482D-4F0A-A305-741D93F9069F}" type="slidenum">
              <a:rPr lang="en-CA" smtClean="0"/>
              <a:t>‹#›</a:t>
            </a:fld>
            <a:endParaRPr lang="en-CA"/>
          </a:p>
        </p:txBody>
      </p:sp>
    </p:spTree>
    <p:extLst>
      <p:ext uri="{BB962C8B-B14F-4D97-AF65-F5344CB8AC3E}">
        <p14:creationId xmlns:p14="http://schemas.microsoft.com/office/powerpoint/2010/main" val="764430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E870FD75-8349-4A8A-A22F-C87F55BF575D}" type="datetimeFigureOut">
              <a:rPr lang="en-CA" smtClean="0"/>
              <a:t>16/01/2018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3A3F6AD-482D-4F0A-A305-741D93F9069F}" type="slidenum">
              <a:rPr lang="en-CA" smtClean="0"/>
              <a:t>‹#›</a:t>
            </a:fld>
            <a:endParaRPr lang="en-CA"/>
          </a:p>
        </p:txBody>
      </p:sp>
    </p:spTree>
    <p:extLst>
      <p:ext uri="{BB962C8B-B14F-4D97-AF65-F5344CB8AC3E}">
        <p14:creationId xmlns:p14="http://schemas.microsoft.com/office/powerpoint/2010/main" val="4166293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870FD75-8349-4A8A-A22F-C87F55BF575D}" type="datetimeFigureOut">
              <a:rPr lang="en-CA" smtClean="0"/>
              <a:t>16/01/2018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3A3F6AD-482D-4F0A-A305-741D93F9069F}" type="slidenum">
              <a:rPr lang="en-CA" smtClean="0"/>
              <a:t>‹#›</a:t>
            </a:fld>
            <a:endParaRPr lang="en-CA"/>
          </a:p>
        </p:txBody>
      </p:sp>
    </p:spTree>
    <p:extLst>
      <p:ext uri="{BB962C8B-B14F-4D97-AF65-F5344CB8AC3E}">
        <p14:creationId xmlns:p14="http://schemas.microsoft.com/office/powerpoint/2010/main" val="2111160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E870FD75-8349-4A8A-A22F-C87F55BF575D}" type="datetimeFigureOut">
              <a:rPr lang="en-CA" smtClean="0"/>
              <a:t>16/01/2018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B3A3F6AD-482D-4F0A-A305-741D93F9069F}" type="slidenum">
              <a:rPr lang="en-CA" smtClean="0"/>
              <a:t>‹#›</a:t>
            </a:fld>
            <a:endParaRPr lang="en-CA"/>
          </a:p>
        </p:txBody>
      </p:sp>
    </p:spTree>
    <p:extLst>
      <p:ext uri="{BB962C8B-B14F-4D97-AF65-F5344CB8AC3E}">
        <p14:creationId xmlns:p14="http://schemas.microsoft.com/office/powerpoint/2010/main" val="1140947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E870FD75-8349-4A8A-A22F-C87F55BF575D}" type="datetimeFigureOut">
              <a:rPr lang="en-CA" smtClean="0"/>
              <a:t>16/01/2018</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B3A3F6AD-482D-4F0A-A305-741D93F9069F}" type="slidenum">
              <a:rPr lang="en-CA" smtClean="0"/>
              <a:t>‹#›</a:t>
            </a:fld>
            <a:endParaRPr lang="en-CA"/>
          </a:p>
        </p:txBody>
      </p:sp>
    </p:spTree>
    <p:extLst>
      <p:ext uri="{BB962C8B-B14F-4D97-AF65-F5344CB8AC3E}">
        <p14:creationId xmlns:p14="http://schemas.microsoft.com/office/powerpoint/2010/main" val="2307004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E870FD75-8349-4A8A-A22F-C87F55BF575D}" type="datetimeFigureOut">
              <a:rPr lang="en-CA" smtClean="0"/>
              <a:t>16/01/2018</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B3A3F6AD-482D-4F0A-A305-741D93F9069F}" type="slidenum">
              <a:rPr lang="en-CA" smtClean="0"/>
              <a:t>‹#›</a:t>
            </a:fld>
            <a:endParaRPr lang="en-CA"/>
          </a:p>
        </p:txBody>
      </p:sp>
    </p:spTree>
    <p:extLst>
      <p:ext uri="{BB962C8B-B14F-4D97-AF65-F5344CB8AC3E}">
        <p14:creationId xmlns:p14="http://schemas.microsoft.com/office/powerpoint/2010/main" val="3359567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70FD75-8349-4A8A-A22F-C87F55BF575D}" type="datetimeFigureOut">
              <a:rPr lang="en-CA" smtClean="0"/>
              <a:t>16/01/2018</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B3A3F6AD-482D-4F0A-A305-741D93F9069F}" type="slidenum">
              <a:rPr lang="en-CA" smtClean="0"/>
              <a:t>‹#›</a:t>
            </a:fld>
            <a:endParaRPr lang="en-CA"/>
          </a:p>
        </p:txBody>
      </p:sp>
    </p:spTree>
    <p:extLst>
      <p:ext uri="{BB962C8B-B14F-4D97-AF65-F5344CB8AC3E}">
        <p14:creationId xmlns:p14="http://schemas.microsoft.com/office/powerpoint/2010/main" val="2692023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870FD75-8349-4A8A-A22F-C87F55BF575D}" type="datetimeFigureOut">
              <a:rPr lang="en-CA" smtClean="0"/>
              <a:t>16/01/2018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B3A3F6AD-482D-4F0A-A305-741D93F9069F}" type="slidenum">
              <a:rPr lang="en-CA" smtClean="0"/>
              <a:t>‹#›</a:t>
            </a:fld>
            <a:endParaRPr lang="en-CA"/>
          </a:p>
        </p:txBody>
      </p:sp>
    </p:spTree>
    <p:extLst>
      <p:ext uri="{BB962C8B-B14F-4D97-AF65-F5344CB8AC3E}">
        <p14:creationId xmlns:p14="http://schemas.microsoft.com/office/powerpoint/2010/main" val="1266464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870FD75-8349-4A8A-A22F-C87F55BF575D}" type="datetimeFigureOut">
              <a:rPr lang="en-CA" smtClean="0"/>
              <a:t>16/01/2018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B3A3F6AD-482D-4F0A-A305-741D93F9069F}" type="slidenum">
              <a:rPr lang="en-CA" smtClean="0"/>
              <a:t>‹#›</a:t>
            </a:fld>
            <a:endParaRPr lang="en-CA"/>
          </a:p>
        </p:txBody>
      </p:sp>
    </p:spTree>
    <p:extLst>
      <p:ext uri="{BB962C8B-B14F-4D97-AF65-F5344CB8AC3E}">
        <p14:creationId xmlns:p14="http://schemas.microsoft.com/office/powerpoint/2010/main" val="12277800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70FD75-8349-4A8A-A22F-C87F55BF575D}" type="datetimeFigureOut">
              <a:rPr lang="en-CA" smtClean="0"/>
              <a:t>16/01/2018</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A3F6AD-482D-4F0A-A305-741D93F9069F}" type="slidenum">
              <a:rPr lang="en-CA" smtClean="0"/>
              <a:t>‹#›</a:t>
            </a:fld>
            <a:endParaRPr lang="en-CA"/>
          </a:p>
        </p:txBody>
      </p:sp>
    </p:spTree>
    <p:extLst>
      <p:ext uri="{BB962C8B-B14F-4D97-AF65-F5344CB8AC3E}">
        <p14:creationId xmlns:p14="http://schemas.microsoft.com/office/powerpoint/2010/main" val="31241230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9.xml.rels><?xml version="1.0" encoding="UTF-8" standalone="yes"?>
<Relationships xmlns="http://schemas.openxmlformats.org/package/2006/relationships"><Relationship Id="rId2" Type="http://schemas.openxmlformats.org/officeDocument/2006/relationships/hyperlink" Target="http://chicagomanualofstyle.org/book/ed17/part3/ch14/psec033.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hyperlink" Target="http://chicagomanualofstyle.org/book/ed17/part3/ch14/psec034.html"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42.xml.rels><?xml version="1.0" encoding="UTF-8" standalone="yes"?>
<Relationships xmlns="http://schemas.openxmlformats.org/package/2006/relationships"><Relationship Id="rId2" Type="http://schemas.openxmlformats.org/officeDocument/2006/relationships/hyperlink" Target="http://chicagomanualofstyle.org/book/ed17/part3/ch14/psec076.html"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02445" y="-410479"/>
            <a:ext cx="10779492" cy="3329919"/>
          </a:xfrm>
        </p:spPr>
        <p:txBody>
          <a:bodyPr>
            <a:normAutofit/>
          </a:bodyPr>
          <a:lstStyle/>
          <a:p>
            <a:pPr algn="ctr"/>
            <a:r>
              <a:rPr lang="en-CA" dirty="0" smtClean="0">
                <a:effectLst/>
              </a:rPr>
              <a:t>An Introduction to Citing and Referencing: Chicago Manual Style</a:t>
            </a:r>
            <a:endParaRPr lang="en-CA" dirty="0"/>
          </a:p>
        </p:txBody>
      </p:sp>
      <p:sp>
        <p:nvSpPr>
          <p:cNvPr id="3" name="Subtitle 2"/>
          <p:cNvSpPr>
            <a:spLocks noGrp="1"/>
          </p:cNvSpPr>
          <p:nvPr>
            <p:ph type="subTitle" idx="1"/>
          </p:nvPr>
        </p:nvSpPr>
        <p:spPr/>
        <p:txBody>
          <a:bodyPr/>
          <a:lstStyle/>
          <a:p>
            <a:r>
              <a:rPr lang="en-CA" dirty="0" smtClean="0"/>
              <a:t> </a:t>
            </a:r>
            <a:endParaRPr lang="en-CA" dirty="0"/>
          </a:p>
        </p:txBody>
      </p:sp>
      <p:pic>
        <p:nvPicPr>
          <p:cNvPr id="2051" name="Picture 3" descr="C:\Users\User\AppData\Local\Microsoft\Windows\Temporary Internet Files\Content.IE5\TRYERUY1\MC900240717[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1065" y="3616397"/>
            <a:ext cx="4949198" cy="3231725"/>
          </a:xfrm>
          <a:prstGeom prst="rect">
            <a:avLst/>
          </a:prstGeom>
          <a:noFill/>
          <a:extLst>
            <a:ext uri="{909E8E84-426E-40DD-AFC4-6F175D3DCCD1}">
              <a14:hiddenFill xmlns:a14="http://schemas.microsoft.com/office/drawing/2010/main">
                <a:solidFill>
                  <a:srgbClr val="FFFFFF"/>
                </a:solidFill>
              </a14:hiddenFill>
            </a:ext>
          </a:extLst>
        </p:spPr>
      </p:pic>
      <p:sp>
        <p:nvSpPr>
          <p:cNvPr id="9" name="Cloud Callout 8"/>
          <p:cNvSpPr/>
          <p:nvPr/>
        </p:nvSpPr>
        <p:spPr>
          <a:xfrm rot="19332867" flipH="1">
            <a:off x="2086728" y="2988086"/>
            <a:ext cx="1708523" cy="1412660"/>
          </a:xfrm>
          <a:prstGeom prst="cloud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endParaRPr lang="en-US" sz="1799">
              <a:solidFill>
                <a:prstClr val="white"/>
              </a:solidFill>
            </a:endParaRPr>
          </a:p>
        </p:txBody>
      </p:sp>
      <p:sp>
        <p:nvSpPr>
          <p:cNvPr id="10" name="TextBox 9"/>
          <p:cNvSpPr txBox="1"/>
          <p:nvPr/>
        </p:nvSpPr>
        <p:spPr>
          <a:xfrm>
            <a:off x="2286795" y="3376962"/>
            <a:ext cx="1447423" cy="646163"/>
          </a:xfrm>
          <a:prstGeom prst="rect">
            <a:avLst/>
          </a:prstGeom>
          <a:noFill/>
        </p:spPr>
        <p:txBody>
          <a:bodyPr wrap="square" rtlCol="0">
            <a:spAutoFit/>
          </a:bodyPr>
          <a:lstStyle/>
          <a:p>
            <a:pPr defTabSz="457063"/>
            <a:r>
              <a:rPr lang="en-US" sz="1799" i="1" dirty="0">
                <a:solidFill>
                  <a:prstClr val="black"/>
                </a:solidFill>
              </a:rPr>
              <a:t>How do I cite this????</a:t>
            </a:r>
          </a:p>
        </p:txBody>
      </p:sp>
    </p:spTree>
    <p:extLst>
      <p:ext uri="{BB962C8B-B14F-4D97-AF65-F5344CB8AC3E}">
        <p14:creationId xmlns:p14="http://schemas.microsoft.com/office/powerpoint/2010/main" val="35083544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Why Do We Cite?</a:t>
            </a:r>
            <a:endParaRPr lang="en-CA"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2614" y="491427"/>
            <a:ext cx="8095673" cy="5953166"/>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614" y="491428"/>
            <a:ext cx="8095673" cy="5955256"/>
          </a:xfrm>
          <a:prstGeom prst="rect">
            <a:avLst/>
          </a:prstGeom>
        </p:spPr>
      </p:pic>
    </p:spTree>
    <p:extLst>
      <p:ext uri="{BB962C8B-B14F-4D97-AF65-F5344CB8AC3E}">
        <p14:creationId xmlns:p14="http://schemas.microsoft.com/office/powerpoint/2010/main" val="15107822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   </a:t>
            </a:r>
            <a:endParaRPr lang="en-CA" dirty="0"/>
          </a:p>
        </p:txBody>
      </p:sp>
      <p:sp>
        <p:nvSpPr>
          <p:cNvPr id="3" name="Content Placeholder 2"/>
          <p:cNvSpPr>
            <a:spLocks noGrp="1"/>
          </p:cNvSpPr>
          <p:nvPr>
            <p:ph idx="1"/>
          </p:nvPr>
        </p:nvSpPr>
        <p:spPr/>
        <p:txBody>
          <a:bodyPr>
            <a:normAutofit/>
          </a:bodyPr>
          <a:lstStyle/>
          <a:p>
            <a:pPr marL="0" indent="0" algn="ctr">
              <a:buNone/>
            </a:pPr>
            <a:r>
              <a:rPr lang="en-CA" sz="9600" dirty="0" smtClean="0"/>
              <a:t>WHEN</a:t>
            </a:r>
          </a:p>
          <a:p>
            <a:pPr marL="0" indent="0" algn="ctr">
              <a:buNone/>
            </a:pPr>
            <a:r>
              <a:rPr lang="en-CA" sz="9600" dirty="0" smtClean="0"/>
              <a:t>WE</a:t>
            </a:r>
          </a:p>
          <a:p>
            <a:pPr marL="0" indent="0" algn="ctr">
              <a:buNone/>
            </a:pPr>
            <a:r>
              <a:rPr lang="en-CA" sz="9600" dirty="0" smtClean="0"/>
              <a:t>CITE</a:t>
            </a:r>
            <a:endParaRPr lang="en-CA" sz="9600" dirty="0"/>
          </a:p>
        </p:txBody>
      </p:sp>
    </p:spTree>
    <p:extLst>
      <p:ext uri="{BB962C8B-B14F-4D97-AF65-F5344CB8AC3E}">
        <p14:creationId xmlns:p14="http://schemas.microsoft.com/office/powerpoint/2010/main" val="4506296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a:t>
            </a:r>
            <a:r>
              <a:rPr lang="en-US" dirty="0" smtClean="0"/>
              <a:t>Should You </a:t>
            </a:r>
            <a:r>
              <a:rPr lang="en-US" dirty="0"/>
              <a:t>Cite</a:t>
            </a:r>
            <a:r>
              <a:rPr lang="en-US" dirty="0" smtClean="0"/>
              <a:t>?</a:t>
            </a:r>
            <a:endParaRPr lang="en-US" dirty="0"/>
          </a:p>
        </p:txBody>
      </p:sp>
      <p:sp>
        <p:nvSpPr>
          <p:cNvPr id="3" name="Content Placeholder 2"/>
          <p:cNvSpPr>
            <a:spLocks noGrp="1"/>
          </p:cNvSpPr>
          <p:nvPr>
            <p:ph idx="1"/>
          </p:nvPr>
        </p:nvSpPr>
        <p:spPr>
          <a:xfrm>
            <a:off x="1633734" y="2158062"/>
            <a:ext cx="4082780" cy="3768808"/>
          </a:xfrm>
        </p:spPr>
        <p:txBody>
          <a:bodyPr>
            <a:normAutofit lnSpcReduction="10000"/>
          </a:bodyPr>
          <a:lstStyle/>
          <a:p>
            <a:pPr algn="ctr"/>
            <a:r>
              <a:rPr lang="en-US" sz="2799" i="1" dirty="0"/>
              <a:t>You need to provide </a:t>
            </a:r>
            <a:r>
              <a:rPr lang="en-US" sz="2799" b="1" i="1" dirty="0"/>
              <a:t>citations</a:t>
            </a:r>
            <a:r>
              <a:rPr lang="en-US" sz="2799" i="1" dirty="0"/>
              <a:t> and </a:t>
            </a:r>
            <a:r>
              <a:rPr lang="en-US" sz="2799" b="1" i="1" dirty="0"/>
              <a:t>references</a:t>
            </a:r>
            <a:r>
              <a:rPr lang="en-US" sz="2799" i="1" dirty="0"/>
              <a:t> whenever an idea you present or statement you make is dependent on the work of others. </a:t>
            </a:r>
          </a:p>
          <a:p>
            <a:pPr algn="ctr"/>
            <a:endParaRPr lang="en-US" sz="2799" i="1" dirty="0"/>
          </a:p>
          <a:p>
            <a:pPr algn="ctr"/>
            <a:r>
              <a:rPr lang="en-US" sz="2799" b="1" i="1" dirty="0"/>
              <a:t>Cite others’ original thinking!</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5500" y="1932709"/>
            <a:ext cx="6096000" cy="3429000"/>
          </a:xfrm>
          <a:prstGeom prst="rect">
            <a:avLst/>
          </a:prstGeom>
        </p:spPr>
      </p:pic>
    </p:spTree>
    <p:extLst>
      <p:ext uri="{BB962C8B-B14F-4D97-AF65-F5344CB8AC3E}">
        <p14:creationId xmlns:p14="http://schemas.microsoft.com/office/powerpoint/2010/main" val="37639829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b="1" dirty="0" smtClean="0"/>
              <a:t>Three Instances When You Cite</a:t>
            </a:r>
            <a:endParaRPr lang="en-CA" b="1"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16914506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455147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b="1" dirty="0" smtClean="0"/>
              <a:t>  </a:t>
            </a:r>
            <a:endParaRPr lang="en-CA"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7091740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24678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b="1" dirty="0" smtClean="0"/>
              <a:t>Paraphrasing &amp; Summary</a:t>
            </a:r>
            <a:endParaRPr lang="en-CA" b="1" dirty="0"/>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67100" y="2029619"/>
            <a:ext cx="5257800" cy="3943350"/>
          </a:xfrm>
        </p:spPr>
      </p:pic>
    </p:spTree>
    <p:extLst>
      <p:ext uri="{BB962C8B-B14F-4D97-AF65-F5344CB8AC3E}">
        <p14:creationId xmlns:p14="http://schemas.microsoft.com/office/powerpoint/2010/main" val="27125804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b="1" dirty="0" smtClean="0"/>
              <a:t>Paraphrasing</a:t>
            </a:r>
            <a:endParaRPr lang="en-CA"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3159012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721901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b="1" dirty="0" smtClean="0"/>
              <a:t>Summary</a:t>
            </a:r>
            <a:endParaRPr lang="en-CA"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6512263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68952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b="1" dirty="0" smtClean="0"/>
              <a:t>To Cite, or Not to Cite?</a:t>
            </a:r>
            <a:endParaRPr lang="en-CA"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440655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13866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smtClean="0"/>
              <a:t>    </a:t>
            </a:r>
            <a:endParaRPr lang="en-CA" dirty="0"/>
          </a:p>
        </p:txBody>
      </p:sp>
      <p:sp>
        <p:nvSpPr>
          <p:cNvPr id="7" name="Content Placeholder 6"/>
          <p:cNvSpPr>
            <a:spLocks noGrp="1"/>
          </p:cNvSpPr>
          <p:nvPr>
            <p:ph sz="half" idx="2"/>
          </p:nvPr>
        </p:nvSpPr>
        <p:spPr/>
        <p:txBody>
          <a:bodyPr/>
          <a:lstStyle/>
          <a:p>
            <a:pPr marL="0" indent="0" defTabSz="457063">
              <a:buNone/>
            </a:pPr>
            <a:r>
              <a:rPr lang="en-CA" sz="5400" i="1" dirty="0" smtClean="0">
                <a:solidFill>
                  <a:prstClr val="black"/>
                </a:solidFill>
              </a:rPr>
              <a:t>If </a:t>
            </a:r>
            <a:r>
              <a:rPr lang="en-CA" sz="5400" i="1" dirty="0">
                <a:solidFill>
                  <a:prstClr val="black"/>
                </a:solidFill>
              </a:rPr>
              <a:t>you are unsure whether or not you need a citation, </a:t>
            </a:r>
          </a:p>
          <a:p>
            <a:pPr marL="0" indent="0" defTabSz="457063">
              <a:buNone/>
            </a:pPr>
            <a:r>
              <a:rPr lang="en-CA" sz="5400" b="1" i="1" u="sng" dirty="0">
                <a:solidFill>
                  <a:prstClr val="black"/>
                </a:solidFill>
              </a:rPr>
              <a:t>cite anyway!</a:t>
            </a:r>
          </a:p>
          <a:p>
            <a:endParaRPr lang="en-CA" dirty="0"/>
          </a:p>
        </p:txBody>
      </p:sp>
      <p:pic>
        <p:nvPicPr>
          <p:cNvPr id="8" name="Picture 4" descr="C:\Users\User\AppData\Local\Microsoft\Windows\Temporary Internet Files\Content.IE5\PXALJD1Y\MC900431529[1].pn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035122" y="1027906"/>
            <a:ext cx="4658302" cy="4658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92980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Overview</a:t>
            </a:r>
            <a:endParaRPr lang="en-CA" dirty="0"/>
          </a:p>
        </p:txBody>
      </p:sp>
      <p:sp>
        <p:nvSpPr>
          <p:cNvPr id="3" name="Content Placeholder 2"/>
          <p:cNvSpPr>
            <a:spLocks noGrp="1"/>
          </p:cNvSpPr>
          <p:nvPr>
            <p:ph idx="1"/>
          </p:nvPr>
        </p:nvSpPr>
        <p:spPr/>
        <p:txBody>
          <a:bodyPr>
            <a:normAutofit lnSpcReduction="10000"/>
          </a:bodyPr>
          <a:lstStyle/>
          <a:p>
            <a:r>
              <a:rPr lang="en-CA" sz="2799" dirty="0"/>
              <a:t>This workshop will address:</a:t>
            </a:r>
          </a:p>
          <a:p>
            <a:pPr lvl="1">
              <a:buFont typeface="Arial" panose="020B0604020202020204" pitchFamily="34" charset="0"/>
              <a:buChar char="•"/>
            </a:pPr>
            <a:r>
              <a:rPr lang="en-US" sz="2799" dirty="0"/>
              <a:t>the purpose of citing and referencing in academic writing</a:t>
            </a:r>
          </a:p>
          <a:p>
            <a:pPr lvl="1">
              <a:buFont typeface="Arial" panose="020B0604020202020204" pitchFamily="34" charset="0"/>
              <a:buChar char="•"/>
            </a:pPr>
            <a:r>
              <a:rPr lang="en-US" sz="2799" dirty="0"/>
              <a:t>when and how to properly cite your sources</a:t>
            </a:r>
          </a:p>
          <a:p>
            <a:pPr lvl="1">
              <a:buFont typeface="Arial" panose="020B0604020202020204" pitchFamily="34" charset="0"/>
              <a:buChar char="•"/>
            </a:pPr>
            <a:r>
              <a:rPr lang="en-US" sz="2799" dirty="0"/>
              <a:t>what kinds of information require citation</a:t>
            </a:r>
          </a:p>
          <a:p>
            <a:pPr lvl="1">
              <a:buFont typeface="Arial" panose="020B0604020202020204" pitchFamily="34" charset="0"/>
              <a:buChar char="•"/>
            </a:pPr>
            <a:r>
              <a:rPr lang="en-US" sz="2799" dirty="0"/>
              <a:t>how to integrate quotes and other information into your writing </a:t>
            </a:r>
          </a:p>
          <a:p>
            <a:pPr lvl="1">
              <a:buFont typeface="Arial" panose="020B0604020202020204" pitchFamily="34" charset="0"/>
              <a:buChar char="•"/>
            </a:pPr>
            <a:r>
              <a:rPr lang="en-US" sz="2799" dirty="0"/>
              <a:t>basic </a:t>
            </a:r>
            <a:r>
              <a:rPr lang="en-US" sz="2799" dirty="0" smtClean="0"/>
              <a:t>Chicago Manual Style (CML) citation </a:t>
            </a:r>
            <a:r>
              <a:rPr lang="en-US" sz="2799" dirty="0"/>
              <a:t>guidelines</a:t>
            </a:r>
            <a:r>
              <a:rPr lang="en-US" sz="2799" dirty="0" smtClean="0"/>
              <a:t>.</a:t>
            </a:r>
          </a:p>
          <a:p>
            <a:pPr lvl="1">
              <a:buFont typeface="Arial" panose="020B0604020202020204" pitchFamily="34" charset="0"/>
              <a:buChar char="•"/>
            </a:pPr>
            <a:endParaRPr lang="en-US" sz="2799" dirty="0"/>
          </a:p>
          <a:p>
            <a:pPr lvl="1">
              <a:buFont typeface="Arial" panose="020B0604020202020204" pitchFamily="34" charset="0"/>
              <a:buChar char="•"/>
            </a:pPr>
            <a:endParaRPr lang="en-US" sz="2799" dirty="0" smtClean="0"/>
          </a:p>
          <a:p>
            <a:pPr lvl="1">
              <a:buFont typeface="Arial" panose="020B0604020202020204" pitchFamily="34" charset="0"/>
              <a:buChar char="•"/>
            </a:pPr>
            <a:endParaRPr lang="en-US" sz="2799" dirty="0"/>
          </a:p>
          <a:p>
            <a:pPr marL="457200" lvl="1" indent="0">
              <a:buNone/>
            </a:pPr>
            <a:r>
              <a:rPr lang="en-US" sz="2799" i="1" dirty="0" smtClean="0"/>
              <a:t>Note: All images were retrieved from Bing image search.</a:t>
            </a:r>
          </a:p>
          <a:p>
            <a:pPr lvl="1">
              <a:buFont typeface="Arial" panose="020B0604020202020204" pitchFamily="34" charset="0"/>
              <a:buChar char="•"/>
            </a:pPr>
            <a:endParaRPr lang="en-US" sz="2799" dirty="0"/>
          </a:p>
          <a:p>
            <a:pPr lvl="1">
              <a:buFont typeface="Arial" panose="020B0604020202020204" pitchFamily="34" charset="0"/>
              <a:buChar char="•"/>
            </a:pPr>
            <a:endParaRPr lang="en-CA" sz="2799" dirty="0"/>
          </a:p>
        </p:txBody>
      </p:sp>
    </p:spTree>
    <p:extLst>
      <p:ext uri="{BB962C8B-B14F-4D97-AF65-F5344CB8AC3E}">
        <p14:creationId xmlns:p14="http://schemas.microsoft.com/office/powerpoint/2010/main" val="18197614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p:txBody>
          <a:bodyPr/>
          <a:lstStyle/>
          <a:p>
            <a:r>
              <a:rPr lang="en-CA" dirty="0" smtClean="0"/>
              <a:t> </a:t>
            </a:r>
            <a:endParaRPr lang="en-CA" dirty="0"/>
          </a:p>
        </p:txBody>
      </p:sp>
      <p:pic>
        <p:nvPicPr>
          <p:cNvPr id="2" name="Picture 1"/>
          <p:cNvPicPr>
            <a:picLocks noChangeAspect="1"/>
          </p:cNvPicPr>
          <p:nvPr/>
        </p:nvPicPr>
        <p:blipFill>
          <a:blip r:embed="rId2"/>
          <a:stretch>
            <a:fillRect/>
          </a:stretch>
        </p:blipFill>
        <p:spPr>
          <a:xfrm>
            <a:off x="157905" y="143285"/>
            <a:ext cx="11876190" cy="6571429"/>
          </a:xfrm>
          <a:prstGeom prst="rect">
            <a:avLst/>
          </a:prstGeom>
        </p:spPr>
      </p:pic>
    </p:spTree>
    <p:extLst>
      <p:ext uri="{BB962C8B-B14F-4D97-AF65-F5344CB8AC3E}">
        <p14:creationId xmlns:p14="http://schemas.microsoft.com/office/powerpoint/2010/main" val="12812801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CA" dirty="0" smtClean="0"/>
              <a:t>How to Cite: Creating a Footnote</a:t>
            </a:r>
            <a:endParaRPr lang="en-CA" dirty="0"/>
          </a:p>
        </p:txBody>
      </p:sp>
      <p:sp>
        <p:nvSpPr>
          <p:cNvPr id="6" name="Text Placeholder 5"/>
          <p:cNvSpPr>
            <a:spLocks noGrp="1"/>
          </p:cNvSpPr>
          <p:nvPr>
            <p:ph type="body" idx="1"/>
          </p:nvPr>
        </p:nvSpPr>
        <p:spPr/>
        <p:txBody>
          <a:bodyPr>
            <a:normAutofit/>
          </a:bodyPr>
          <a:lstStyle/>
          <a:p>
            <a:pPr algn="ctr"/>
            <a:r>
              <a:rPr lang="en-CA" sz="3800" dirty="0" smtClean="0"/>
              <a:t>Mac</a:t>
            </a:r>
            <a:endParaRPr lang="en-CA" sz="3800" dirty="0"/>
          </a:p>
        </p:txBody>
      </p:sp>
      <p:sp>
        <p:nvSpPr>
          <p:cNvPr id="7" name="Content Placeholder 6"/>
          <p:cNvSpPr>
            <a:spLocks noGrp="1"/>
          </p:cNvSpPr>
          <p:nvPr>
            <p:ph sz="half" idx="2"/>
          </p:nvPr>
        </p:nvSpPr>
        <p:spPr/>
        <p:txBody>
          <a:bodyPr/>
          <a:lstStyle/>
          <a:p>
            <a:pPr marL="0" indent="0">
              <a:buNone/>
            </a:pPr>
            <a:r>
              <a:rPr lang="en-CA" dirty="0" smtClean="0"/>
              <a:t>Option/Alt + Command + F </a:t>
            </a:r>
            <a:endParaRPr lang="en-CA" dirty="0"/>
          </a:p>
        </p:txBody>
      </p:sp>
      <p:sp>
        <p:nvSpPr>
          <p:cNvPr id="8" name="Text Placeholder 7"/>
          <p:cNvSpPr>
            <a:spLocks noGrp="1"/>
          </p:cNvSpPr>
          <p:nvPr>
            <p:ph type="body" sz="quarter" idx="3"/>
          </p:nvPr>
        </p:nvSpPr>
        <p:spPr/>
        <p:txBody>
          <a:bodyPr/>
          <a:lstStyle/>
          <a:p>
            <a:pPr algn="ctr"/>
            <a:r>
              <a:rPr lang="en-CA" sz="3800" dirty="0" smtClean="0"/>
              <a:t>PC</a:t>
            </a:r>
            <a:endParaRPr lang="en-CA" sz="3800" dirty="0"/>
          </a:p>
        </p:txBody>
      </p:sp>
      <p:sp>
        <p:nvSpPr>
          <p:cNvPr id="9" name="Content Placeholder 8"/>
          <p:cNvSpPr>
            <a:spLocks noGrp="1"/>
          </p:cNvSpPr>
          <p:nvPr>
            <p:ph sz="quarter" idx="4"/>
          </p:nvPr>
        </p:nvSpPr>
        <p:spPr>
          <a:xfrm>
            <a:off x="6546273" y="2712893"/>
            <a:ext cx="5183188" cy="3684588"/>
          </a:xfrm>
        </p:spPr>
        <p:txBody>
          <a:bodyPr/>
          <a:lstStyle/>
          <a:p>
            <a:r>
              <a:rPr lang="en-CA" dirty="0" smtClean="0"/>
              <a:t>Ctrl + </a:t>
            </a:r>
            <a:r>
              <a:rPr lang="en-CA" dirty="0" err="1" smtClean="0"/>
              <a:t>Atl</a:t>
            </a:r>
            <a:r>
              <a:rPr lang="en-CA" dirty="0" smtClean="0"/>
              <a:t> + F</a:t>
            </a:r>
          </a:p>
          <a:p>
            <a:endParaRPr lang="en-CA" dirty="0"/>
          </a:p>
        </p:txBody>
      </p:sp>
      <p:sp>
        <p:nvSpPr>
          <p:cNvPr id="15" name="Content Placeholder 6"/>
          <p:cNvSpPr txBox="1">
            <a:spLocks/>
          </p:cNvSpPr>
          <p:nvPr/>
        </p:nvSpPr>
        <p:spPr>
          <a:xfrm>
            <a:off x="684214" y="2951884"/>
            <a:ext cx="3593176" cy="23762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CA" dirty="0" smtClean="0"/>
          </a:p>
          <a:p>
            <a:endParaRPr lang="en-CA" dirty="0"/>
          </a:p>
        </p:txBody>
      </p:sp>
      <p:pic>
        <p:nvPicPr>
          <p:cNvPr id="16" name="Picture 6" descr="Image result for apple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5191" y="3240314"/>
            <a:ext cx="3782291" cy="333107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microsoft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6919" y="3345872"/>
            <a:ext cx="33337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2793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Rules for Multiple Authors </a:t>
            </a:r>
            <a:endParaRPr lang="en-CA"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0601777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858802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180725039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403497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53414630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84376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b="1" dirty="0" smtClean="0"/>
              <a:t>Companies/Organizations (Online Book)</a:t>
            </a:r>
            <a:endParaRPr lang="en-CA"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752100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59929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No Author</a:t>
            </a:r>
            <a:endParaRPr lang="en-CA"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27768331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526083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Translator or Editor instead of Author</a:t>
            </a:r>
            <a:endParaRPr lang="en-CA"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4675223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679551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a:t>Translator or Editor </a:t>
            </a:r>
            <a:r>
              <a:rPr lang="en-CA" dirty="0" smtClean="0"/>
              <a:t>in Addition to the Author</a:t>
            </a:r>
            <a:endParaRPr lang="en-CA"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4715953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984010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Note on Shortened Title</a:t>
            </a:r>
            <a:endParaRPr lang="en-CA" dirty="0"/>
          </a:p>
        </p:txBody>
      </p:sp>
      <p:sp>
        <p:nvSpPr>
          <p:cNvPr id="3" name="Content Placeholder 2"/>
          <p:cNvSpPr>
            <a:spLocks noGrp="1"/>
          </p:cNvSpPr>
          <p:nvPr>
            <p:ph idx="1"/>
          </p:nvPr>
        </p:nvSpPr>
        <p:spPr/>
        <p:txBody>
          <a:bodyPr/>
          <a:lstStyle/>
          <a:p>
            <a:pPr marL="0" indent="0">
              <a:buNone/>
            </a:pPr>
            <a:r>
              <a:rPr lang="en-CA" dirty="0" smtClean="0"/>
              <a:t>“</a:t>
            </a:r>
            <a:r>
              <a:rPr lang="en-CA" dirty="0"/>
              <a:t>The short title contains the key word or words from the main title. An initial </a:t>
            </a:r>
            <a:r>
              <a:rPr lang="en-CA" i="1" dirty="0"/>
              <a:t>A</a:t>
            </a:r>
            <a:r>
              <a:rPr lang="en-CA" dirty="0"/>
              <a:t> or </a:t>
            </a:r>
            <a:r>
              <a:rPr lang="en-CA" i="1" dirty="0"/>
              <a:t>The</a:t>
            </a:r>
            <a:r>
              <a:rPr lang="en-CA" dirty="0"/>
              <a:t> is usually omitted. The order of the words should not be changed (for example, </a:t>
            </a:r>
            <a:r>
              <a:rPr lang="en-CA" i="1" dirty="0"/>
              <a:t>Daily Notes of a Trip around the World</a:t>
            </a:r>
            <a:r>
              <a:rPr lang="en-CA" dirty="0"/>
              <a:t> should be shortened not to </a:t>
            </a:r>
            <a:r>
              <a:rPr lang="en-CA" i="1" dirty="0"/>
              <a:t>World Trip</a:t>
            </a:r>
            <a:r>
              <a:rPr lang="en-CA" dirty="0"/>
              <a:t> but to </a:t>
            </a:r>
            <a:r>
              <a:rPr lang="en-CA" i="1" dirty="0"/>
              <a:t>Daily Notes</a:t>
            </a:r>
            <a:r>
              <a:rPr lang="en-CA" dirty="0"/>
              <a:t> or </a:t>
            </a:r>
            <a:r>
              <a:rPr lang="en-CA" i="1" dirty="0"/>
              <a:t>Around the World</a:t>
            </a:r>
            <a:r>
              <a:rPr lang="en-CA" dirty="0"/>
              <a:t>). Titles of four words or fewer are seldom shortened. The short title is italicized or set in roman and quotation marks according to the way the full title appears</a:t>
            </a:r>
            <a:r>
              <a:rPr lang="en-CA" dirty="0" smtClean="0"/>
              <a:t>.”</a:t>
            </a:r>
          </a:p>
          <a:p>
            <a:pPr marL="0" indent="0">
              <a:buNone/>
            </a:pPr>
            <a:endParaRPr lang="en-CA" dirty="0"/>
          </a:p>
          <a:p>
            <a:pPr marL="0" indent="0">
              <a:buNone/>
            </a:pPr>
            <a:r>
              <a:rPr lang="en-CA" dirty="0" smtClean="0">
                <a:hlinkClick r:id="rId2"/>
              </a:rPr>
              <a:t>CMS</a:t>
            </a:r>
            <a:endParaRPr lang="en-CA" dirty="0" smtClean="0"/>
          </a:p>
        </p:txBody>
      </p:sp>
    </p:spTree>
    <p:extLst>
      <p:ext uri="{BB962C8B-B14F-4D97-AF65-F5344CB8AC3E}">
        <p14:creationId xmlns:p14="http://schemas.microsoft.com/office/powerpoint/2010/main" val="12396514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CITING AND REFERENCING</a:t>
            </a:r>
            <a:r>
              <a:rPr lang="en-US" dirty="0" smtClean="0"/>
              <a:t>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02089833"/>
              </p:ext>
            </p:extLst>
          </p:nvPr>
        </p:nvGraphicFramePr>
        <p:xfrm>
          <a:off x="678069" y="1813982"/>
          <a:ext cx="10750925" cy="43727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048313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Note on Consecutive Citations</a:t>
            </a:r>
            <a:endParaRPr lang="en-CA" dirty="0"/>
          </a:p>
        </p:txBody>
      </p:sp>
      <p:sp>
        <p:nvSpPr>
          <p:cNvPr id="3" name="Content Placeholder 2"/>
          <p:cNvSpPr>
            <a:spLocks noGrp="1"/>
          </p:cNvSpPr>
          <p:nvPr>
            <p:ph idx="1"/>
          </p:nvPr>
        </p:nvSpPr>
        <p:spPr/>
        <p:txBody>
          <a:bodyPr/>
          <a:lstStyle/>
          <a:p>
            <a:pPr marL="0" indent="0">
              <a:buNone/>
            </a:pPr>
            <a:r>
              <a:rPr lang="en-CA" dirty="0" smtClean="0"/>
              <a:t>“</a:t>
            </a:r>
            <a:r>
              <a:rPr lang="en-CA" dirty="0"/>
              <a:t>In a departure from previous editions, Chicago discourages the use of </a:t>
            </a:r>
            <a:r>
              <a:rPr lang="en-CA" i="1" dirty="0"/>
              <a:t>ibid.</a:t>
            </a:r>
            <a:r>
              <a:rPr lang="en-CA" dirty="0"/>
              <a:t> in favor of shortened citations as described elsewhere in this section; to avoid repetition, the title of a work just cited may be omitted</a:t>
            </a:r>
            <a:r>
              <a:rPr lang="en-CA" dirty="0" smtClean="0"/>
              <a:t>.”</a:t>
            </a:r>
            <a:endParaRPr lang="en-CA" dirty="0"/>
          </a:p>
          <a:p>
            <a:pPr marL="0" indent="0">
              <a:buNone/>
            </a:pPr>
            <a:r>
              <a:rPr lang="en-CA" dirty="0" smtClean="0">
                <a:hlinkClick r:id="rId2"/>
              </a:rPr>
              <a:t>CMS</a:t>
            </a:r>
            <a:endParaRPr lang="en-CA" dirty="0" smtClean="0"/>
          </a:p>
          <a:p>
            <a:pPr marL="0" indent="0">
              <a:buNone/>
            </a:pPr>
            <a:r>
              <a:rPr lang="en-CA" dirty="0" smtClean="0"/>
              <a:t>Examples:</a:t>
            </a:r>
            <a:endParaRPr lang="en-CA" dirty="0"/>
          </a:p>
          <a:p>
            <a:pPr marL="0" indent="0">
              <a:buNone/>
            </a:pPr>
            <a:r>
              <a:rPr lang="en-CA" dirty="0" smtClean="0"/>
              <a:t>5. Wolff, </a:t>
            </a:r>
            <a:r>
              <a:rPr lang="en-CA" i="1" dirty="0" smtClean="0"/>
              <a:t>Fire and Fury</a:t>
            </a:r>
            <a:r>
              <a:rPr lang="en-CA" dirty="0" smtClean="0"/>
              <a:t>, 67.</a:t>
            </a:r>
          </a:p>
          <a:p>
            <a:pPr marL="0" indent="0">
              <a:buNone/>
            </a:pPr>
            <a:r>
              <a:rPr lang="en-CA" dirty="0" smtClean="0"/>
              <a:t>6. Wolff, 72.</a:t>
            </a:r>
            <a:endParaRPr lang="en-CA" dirty="0"/>
          </a:p>
        </p:txBody>
      </p:sp>
    </p:spTree>
    <p:extLst>
      <p:ext uri="{BB962C8B-B14F-4D97-AF65-F5344CB8AC3E}">
        <p14:creationId xmlns:p14="http://schemas.microsoft.com/office/powerpoint/2010/main" val="3609768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977424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smtClean="0"/>
              <a:t>Electronic Sources</a:t>
            </a:r>
            <a:endParaRPr lang="en-CA"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71941130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968809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Electronic Source </a:t>
            </a:r>
            <a:br>
              <a:rPr lang="en-CA" dirty="0" smtClean="0"/>
            </a:br>
            <a:r>
              <a:rPr lang="en-CA" dirty="0" smtClean="0"/>
              <a:t>(with a print counterpart)</a:t>
            </a:r>
            <a:endParaRPr lang="en-CA"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9122527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90441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Electronic Source </a:t>
            </a:r>
            <a:br>
              <a:rPr lang="en-CA" dirty="0" smtClean="0"/>
            </a:br>
            <a:r>
              <a:rPr lang="en-CA" dirty="0" smtClean="0"/>
              <a:t>(without a print counterpart)</a:t>
            </a:r>
            <a:endParaRPr lang="en-CA"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5838501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4875197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Journal Articles and DOIs</a:t>
            </a:r>
            <a:endParaRPr lang="en-CA"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5919132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29527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1122363"/>
            <a:ext cx="5510645" cy="2387600"/>
          </a:xfrm>
        </p:spPr>
        <p:txBody>
          <a:bodyPr/>
          <a:lstStyle/>
          <a:p>
            <a:r>
              <a:rPr lang="en-CA" b="1" dirty="0" smtClean="0"/>
              <a:t>Bibliography</a:t>
            </a:r>
            <a:endParaRPr lang="en-CA" b="1" dirty="0"/>
          </a:p>
        </p:txBody>
      </p:sp>
      <p:sp>
        <p:nvSpPr>
          <p:cNvPr id="5" name="Subtitle 4"/>
          <p:cNvSpPr>
            <a:spLocks noGrp="1"/>
          </p:cNvSpPr>
          <p:nvPr>
            <p:ph type="subTitle" idx="1"/>
          </p:nvPr>
        </p:nvSpPr>
        <p:spPr/>
        <p:txBody>
          <a:bodyPr/>
          <a:lstStyle/>
          <a:p>
            <a:r>
              <a:rPr lang="en-CA" dirty="0" smtClean="0"/>
              <a:t>  </a:t>
            </a:r>
            <a:endParaRPr lang="en-CA" dirty="0"/>
          </a:p>
        </p:txBody>
      </p:sp>
      <p:pic>
        <p:nvPicPr>
          <p:cNvPr id="1026" name="Picture 2" descr="Image result for stack of boo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2856" y="-322118"/>
            <a:ext cx="4939144" cy="7408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64477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References: Authors</a:t>
            </a:r>
            <a:endParaRPr lang="en-CA"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4615345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288880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87632118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599250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One to Ten Authors</a:t>
            </a:r>
            <a:endParaRPr lang="en-CA"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8013280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767800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 </a:t>
            </a:r>
            <a:endParaRPr lang="en-CA" dirty="0"/>
          </a:p>
        </p:txBody>
      </p:sp>
      <p:sp>
        <p:nvSpPr>
          <p:cNvPr id="3" name="Content Placeholder 2"/>
          <p:cNvSpPr>
            <a:spLocks noGrp="1"/>
          </p:cNvSpPr>
          <p:nvPr>
            <p:ph idx="1"/>
          </p:nvPr>
        </p:nvSpPr>
        <p:spPr/>
        <p:txBody>
          <a:bodyPr>
            <a:normAutofit/>
          </a:bodyPr>
          <a:lstStyle/>
          <a:p>
            <a:pPr marL="0" indent="0" algn="ctr">
              <a:buNone/>
            </a:pPr>
            <a:r>
              <a:rPr lang="en-CA" sz="9600" b="1" dirty="0" smtClean="0"/>
              <a:t>WHY </a:t>
            </a:r>
          </a:p>
          <a:p>
            <a:pPr marL="0" indent="0" algn="ctr">
              <a:buNone/>
            </a:pPr>
            <a:r>
              <a:rPr lang="en-CA" sz="9600" b="1" dirty="0" smtClean="0"/>
              <a:t>CITE?</a:t>
            </a:r>
            <a:endParaRPr lang="en-CA" sz="9600" b="1" dirty="0"/>
          </a:p>
        </p:txBody>
      </p:sp>
    </p:spTree>
    <p:extLst>
      <p:ext uri="{BB962C8B-B14F-4D97-AF65-F5344CB8AC3E}">
        <p14:creationId xmlns:p14="http://schemas.microsoft.com/office/powerpoint/2010/main" val="59282644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 </a:t>
            </a:r>
            <a:endParaRPr lang="en-CA"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3201816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8992340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  </a:t>
            </a:r>
            <a:endParaRPr lang="en-CA"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3369078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2928672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  </a:t>
            </a:r>
            <a:endParaRPr lang="en-CA" dirty="0"/>
          </a:p>
        </p:txBody>
      </p:sp>
      <p:sp>
        <p:nvSpPr>
          <p:cNvPr id="3" name="Content Placeholder 2"/>
          <p:cNvSpPr>
            <a:spLocks noGrp="1"/>
          </p:cNvSpPr>
          <p:nvPr>
            <p:ph idx="1"/>
          </p:nvPr>
        </p:nvSpPr>
        <p:spPr/>
        <p:txBody>
          <a:bodyPr/>
          <a:lstStyle/>
          <a:p>
            <a:pPr marL="0" indent="0">
              <a:buNone/>
            </a:pPr>
            <a:r>
              <a:rPr lang="en-CA" dirty="0" smtClean="0"/>
              <a:t>“Where </a:t>
            </a:r>
            <a:r>
              <a:rPr lang="en-CA" dirty="0"/>
              <a:t>space is limited, the policy of the American Medical Association may be followed: up to six authors’ names are listed; if there are more than six, only the first three are listed, followed by </a:t>
            </a:r>
            <a:r>
              <a:rPr lang="en-CA" i="1" dirty="0"/>
              <a:t>et al</a:t>
            </a:r>
            <a:r>
              <a:rPr lang="en-CA" i="1" dirty="0" smtClean="0"/>
              <a:t>.</a:t>
            </a:r>
            <a:r>
              <a:rPr lang="en-CA" dirty="0" smtClean="0"/>
              <a:t>”</a:t>
            </a:r>
          </a:p>
          <a:p>
            <a:pPr marL="0" indent="0">
              <a:buNone/>
            </a:pPr>
            <a:endParaRPr lang="en-CA" i="1" dirty="0"/>
          </a:p>
          <a:p>
            <a:pPr marL="0" indent="0">
              <a:buNone/>
            </a:pPr>
            <a:r>
              <a:rPr lang="en-CA" dirty="0" smtClean="0">
                <a:hlinkClick r:id="rId2"/>
              </a:rPr>
              <a:t>CMS</a:t>
            </a:r>
            <a:endParaRPr lang="en-CA" dirty="0"/>
          </a:p>
        </p:txBody>
      </p:sp>
    </p:spTree>
    <p:extLst>
      <p:ext uri="{BB962C8B-B14F-4D97-AF65-F5344CB8AC3E}">
        <p14:creationId xmlns:p14="http://schemas.microsoft.com/office/powerpoint/2010/main" val="296328930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dirty="0"/>
          </a:p>
        </p:txBody>
      </p:sp>
      <p:sp>
        <p:nvSpPr>
          <p:cNvPr id="3" name="Content Placeholder 2"/>
          <p:cNvSpPr>
            <a:spLocks noGrp="1"/>
          </p:cNvSpPr>
          <p:nvPr>
            <p:ph idx="1"/>
          </p:nvPr>
        </p:nvSpPr>
        <p:spPr/>
        <p:txBody>
          <a:bodyPr/>
          <a:lstStyle/>
          <a:p>
            <a:endParaRPr lang="en-CA" dirty="0"/>
          </a:p>
        </p:txBody>
      </p:sp>
      <p:pic>
        <p:nvPicPr>
          <p:cNvPr id="4" name="Picture 3"/>
          <p:cNvPicPr>
            <a:picLocks noChangeAspect="1"/>
          </p:cNvPicPr>
          <p:nvPr/>
        </p:nvPicPr>
        <p:blipFill>
          <a:blip r:embed="rId2"/>
          <a:stretch>
            <a:fillRect/>
          </a:stretch>
        </p:blipFill>
        <p:spPr>
          <a:xfrm>
            <a:off x="0" y="-1"/>
            <a:ext cx="12192000" cy="6859949"/>
          </a:xfrm>
          <a:prstGeom prst="rect">
            <a:avLst/>
          </a:prstGeom>
        </p:spPr>
      </p:pic>
    </p:spTree>
    <p:extLst>
      <p:ext uri="{BB962C8B-B14F-4D97-AF65-F5344CB8AC3E}">
        <p14:creationId xmlns:p14="http://schemas.microsoft.com/office/powerpoint/2010/main" val="149158925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smtClean="0"/>
              <a:t>Web Sources</a:t>
            </a:r>
            <a:endParaRPr lang="en-CA" dirty="0"/>
          </a:p>
        </p:txBody>
      </p:sp>
      <p:sp>
        <p:nvSpPr>
          <p:cNvPr id="5" name="Text Placeholder 4"/>
          <p:cNvSpPr>
            <a:spLocks noGrp="1"/>
          </p:cNvSpPr>
          <p:nvPr>
            <p:ph sz="half" idx="1"/>
          </p:nvPr>
        </p:nvSpPr>
        <p:spPr/>
        <p:txBody>
          <a:bodyPr/>
          <a:lstStyle/>
          <a:p>
            <a:r>
              <a:rPr lang="en-CA" dirty="0" smtClean="0"/>
              <a:t>If you cannot find a date on a web source, or online source, use the date accessed.</a:t>
            </a:r>
          </a:p>
        </p:txBody>
      </p:sp>
      <p:pic>
        <p:nvPicPr>
          <p:cNvPr id="11" name="Content Placeholder 10"/>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rot="16200000">
            <a:off x="6460760" y="1145390"/>
            <a:ext cx="6876630" cy="4585852"/>
          </a:xfrm>
        </p:spPr>
      </p:pic>
    </p:spTree>
    <p:extLst>
      <p:ext uri="{BB962C8B-B14F-4D97-AF65-F5344CB8AC3E}">
        <p14:creationId xmlns:p14="http://schemas.microsoft.com/office/powerpoint/2010/main" val="118486795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Print Sources</a:t>
            </a:r>
            <a:endParaRPr lang="en-CA" dirty="0"/>
          </a:p>
        </p:txBody>
      </p:sp>
      <p:sp>
        <p:nvSpPr>
          <p:cNvPr id="3" name="Content Placeholder 2"/>
          <p:cNvSpPr>
            <a:spLocks noGrp="1"/>
          </p:cNvSpPr>
          <p:nvPr>
            <p:ph sz="half" idx="1"/>
          </p:nvPr>
        </p:nvSpPr>
        <p:spPr/>
        <p:txBody>
          <a:bodyPr/>
          <a:lstStyle/>
          <a:p>
            <a:r>
              <a:rPr lang="en-CA" dirty="0" smtClean="0"/>
              <a:t>If you have a print source with no date, use the abbreviation ‘</a:t>
            </a:r>
            <a:r>
              <a:rPr lang="en-CA" dirty="0" err="1" smtClean="0"/>
              <a:t>n.d.</a:t>
            </a:r>
            <a:r>
              <a:rPr lang="en-CA" dirty="0" smtClean="0"/>
              <a:t>’ in place of the date. </a:t>
            </a:r>
          </a:p>
          <a:p>
            <a:pPr marL="0" indent="0">
              <a:buNone/>
            </a:pPr>
            <a:endParaRPr lang="en-CA" dirty="0"/>
          </a:p>
          <a:p>
            <a:pPr marL="0" indent="0">
              <a:buNone/>
            </a:pPr>
            <a:endParaRPr lang="en-CA"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045037" y="-1"/>
            <a:ext cx="5146964" cy="6877903"/>
          </a:xfrm>
        </p:spPr>
      </p:pic>
    </p:spTree>
    <p:extLst>
      <p:ext uri="{BB962C8B-B14F-4D97-AF65-F5344CB8AC3E}">
        <p14:creationId xmlns:p14="http://schemas.microsoft.com/office/powerpoint/2010/main" val="129674671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Preparing a Reference List:</a:t>
            </a:r>
            <a:br>
              <a:rPr lang="en-US" dirty="0" smtClean="0"/>
            </a:br>
            <a:r>
              <a:rPr lang="en-US" dirty="0" smtClean="0"/>
              <a:t>	Questions </a:t>
            </a:r>
            <a:r>
              <a:rPr lang="en-US" dirty="0"/>
              <a:t>To Ask </a:t>
            </a:r>
            <a:r>
              <a:rPr lang="en-US" dirty="0" smtClean="0"/>
              <a:t>Yourself</a:t>
            </a:r>
            <a:endParaRPr lang="en-US" dirty="0"/>
          </a:p>
        </p:txBody>
      </p:sp>
      <p:sp>
        <p:nvSpPr>
          <p:cNvPr id="3" name="Content Placeholder 2"/>
          <p:cNvSpPr>
            <a:spLocks noGrp="1"/>
          </p:cNvSpPr>
          <p:nvPr>
            <p:ph idx="1"/>
          </p:nvPr>
        </p:nvSpPr>
        <p:spPr>
          <a:xfrm>
            <a:off x="658642" y="2225355"/>
            <a:ext cx="7417727" cy="4357505"/>
          </a:xfrm>
        </p:spPr>
        <p:txBody>
          <a:bodyPr>
            <a:noAutofit/>
          </a:bodyPr>
          <a:lstStyle/>
          <a:p>
            <a:pPr lvl="1">
              <a:buFont typeface="Arial" panose="020B0604020202020204" pitchFamily="34" charset="0"/>
              <a:buChar char="•"/>
            </a:pPr>
            <a:r>
              <a:rPr lang="en-US" sz="2799" dirty="0"/>
              <a:t>What type of source are you using?</a:t>
            </a:r>
          </a:p>
          <a:p>
            <a:r>
              <a:rPr lang="en-US" sz="2799" dirty="0"/>
              <a:t>     - A book? A website? A scholarly article?</a:t>
            </a:r>
          </a:p>
          <a:p>
            <a:pPr lvl="1">
              <a:buFont typeface="Arial" panose="020B0604020202020204" pitchFamily="34" charset="0"/>
              <a:buChar char="•"/>
            </a:pPr>
            <a:r>
              <a:rPr lang="en-US" sz="2799" dirty="0"/>
              <a:t>Who is responsible for the text?</a:t>
            </a:r>
          </a:p>
          <a:p>
            <a:pPr marL="0" indent="0">
              <a:buNone/>
            </a:pPr>
            <a:r>
              <a:rPr lang="en-US" sz="2799" dirty="0"/>
              <a:t>      - An author? A translator? An editor? An</a:t>
            </a:r>
          </a:p>
          <a:p>
            <a:pPr lvl="1"/>
            <a:r>
              <a:rPr lang="en-US" sz="2799" dirty="0"/>
              <a:t>organization?</a:t>
            </a:r>
          </a:p>
          <a:p>
            <a:pPr lvl="1">
              <a:buFont typeface="Arial" panose="020B0604020202020204" pitchFamily="34" charset="0"/>
              <a:buChar char="•"/>
            </a:pPr>
            <a:r>
              <a:rPr lang="en-US" sz="2799" dirty="0"/>
              <a:t>When was the resource published?</a:t>
            </a:r>
          </a:p>
          <a:p>
            <a:r>
              <a:rPr lang="en-US" sz="2799" dirty="0"/>
              <a:t>     - Year? Month? Volume? Issue?</a:t>
            </a:r>
          </a:p>
          <a:p>
            <a:pPr lvl="1">
              <a:buFont typeface="Arial" panose="020B0604020202020204" pitchFamily="34" charset="0"/>
              <a:buChar char="•"/>
            </a:pPr>
            <a:r>
              <a:rPr lang="en-US" sz="2799" dirty="0"/>
              <a:t>How did you find the source?</a:t>
            </a:r>
          </a:p>
          <a:p>
            <a:r>
              <a:rPr lang="en-US" sz="2799" dirty="0"/>
              <a:t>     - The Internet? In a database? In the library?</a:t>
            </a:r>
          </a:p>
        </p:txBody>
      </p:sp>
      <p:pic>
        <p:nvPicPr>
          <p:cNvPr id="3074" name="Picture 2" descr="C:\Users\User\AppData\Local\Microsoft\Windows\Temporary Internet Files\Content.IE5\R6RBXYEE\MC900441498[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4796" y="1936187"/>
            <a:ext cx="3656648" cy="365664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168101" y="5470628"/>
            <a:ext cx="3443343" cy="707702"/>
          </a:xfrm>
          <a:prstGeom prst="rect">
            <a:avLst/>
          </a:prstGeom>
          <a:noFill/>
        </p:spPr>
        <p:txBody>
          <a:bodyPr wrap="square" rtlCol="0">
            <a:spAutoFit/>
          </a:bodyPr>
          <a:lstStyle/>
          <a:p>
            <a:pPr defTabSz="457063"/>
            <a:r>
              <a:rPr lang="en-US" sz="1999" i="1" dirty="0">
                <a:solidFill>
                  <a:prstClr val="black"/>
                </a:solidFill>
              </a:rPr>
              <a:t>Keep track of your sources to make your reference list easy!</a:t>
            </a:r>
          </a:p>
        </p:txBody>
      </p:sp>
    </p:spTree>
    <p:extLst>
      <p:ext uri="{BB962C8B-B14F-4D97-AF65-F5344CB8AC3E}">
        <p14:creationId xmlns:p14="http://schemas.microsoft.com/office/powerpoint/2010/main" val="356733732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Content Placeholder 2"/>
          <p:cNvSpPr>
            <a:spLocks noGrp="1"/>
          </p:cNvSpPr>
          <p:nvPr>
            <p:ph idx="1"/>
          </p:nvPr>
        </p:nvSpPr>
        <p:spPr/>
        <p:txBody>
          <a:bodyPr/>
          <a:lstStyle/>
          <a:p>
            <a:endParaRPr lang="en-CA" dirty="0"/>
          </a:p>
        </p:txBody>
      </p:sp>
      <p:pic>
        <p:nvPicPr>
          <p:cNvPr id="5" name="Picture 4"/>
          <p:cNvPicPr>
            <a:picLocks noChangeAspect="1"/>
          </p:cNvPicPr>
          <p:nvPr/>
        </p:nvPicPr>
        <p:blipFill>
          <a:blip r:embed="rId2"/>
          <a:stretch>
            <a:fillRect/>
          </a:stretch>
        </p:blipFill>
        <p:spPr>
          <a:xfrm>
            <a:off x="0" y="-1"/>
            <a:ext cx="12192000" cy="8655607"/>
          </a:xfrm>
          <a:prstGeom prst="rect">
            <a:avLst/>
          </a:prstGeom>
        </p:spPr>
      </p:pic>
    </p:spTree>
    <p:extLst>
      <p:ext uri="{BB962C8B-B14F-4D97-AF65-F5344CB8AC3E}">
        <p14:creationId xmlns:p14="http://schemas.microsoft.com/office/powerpoint/2010/main" val="162114513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Example: Online Journal</a:t>
            </a:r>
            <a:endParaRPr lang="en-CA" dirty="0"/>
          </a:p>
        </p:txBody>
      </p:sp>
      <p:sp>
        <p:nvSpPr>
          <p:cNvPr id="3" name="Content Placeholder 2"/>
          <p:cNvSpPr>
            <a:spLocks noGrp="1"/>
          </p:cNvSpPr>
          <p:nvPr>
            <p:ph idx="1"/>
          </p:nvPr>
        </p:nvSpPr>
        <p:spPr/>
        <p:txBody>
          <a:bodyPr>
            <a:normAutofit/>
          </a:bodyPr>
          <a:lstStyle/>
          <a:p>
            <a:pPr marL="0" indent="0">
              <a:buNone/>
            </a:pPr>
            <a:r>
              <a:rPr lang="en-CA" sz="3600" dirty="0" smtClean="0"/>
              <a:t>Carey, Mariah. </a:t>
            </a:r>
            <a:endParaRPr lang="en-CA" sz="3600" dirty="0"/>
          </a:p>
          <a:p>
            <a:pPr marL="0" indent="0">
              <a:buNone/>
            </a:pPr>
            <a:endParaRPr lang="en-CA" sz="3600" dirty="0" smtClean="0"/>
          </a:p>
          <a:p>
            <a:pPr marL="0" indent="0">
              <a:buNone/>
            </a:pPr>
            <a:r>
              <a:rPr lang="en-CA" sz="3600" dirty="0" smtClean="0"/>
              <a:t>Note: The last name comes first, followed by the first name.  The middle initial or name will be include if it is part of the publish name.  </a:t>
            </a:r>
            <a:endParaRPr lang="en-CA" sz="3600" dirty="0"/>
          </a:p>
        </p:txBody>
      </p:sp>
    </p:spTree>
    <p:extLst>
      <p:ext uri="{BB962C8B-B14F-4D97-AF65-F5344CB8AC3E}">
        <p14:creationId xmlns:p14="http://schemas.microsoft.com/office/powerpoint/2010/main" val="118093826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Example: Online Journal</a:t>
            </a:r>
            <a:endParaRPr lang="en-CA" dirty="0"/>
          </a:p>
        </p:txBody>
      </p:sp>
      <p:sp>
        <p:nvSpPr>
          <p:cNvPr id="3" name="Content Placeholder 2"/>
          <p:cNvSpPr>
            <a:spLocks noGrp="1"/>
          </p:cNvSpPr>
          <p:nvPr>
            <p:ph idx="1"/>
          </p:nvPr>
        </p:nvSpPr>
        <p:spPr/>
        <p:txBody>
          <a:bodyPr>
            <a:normAutofit/>
          </a:bodyPr>
          <a:lstStyle/>
          <a:p>
            <a:pPr marL="0" indent="0">
              <a:buNone/>
            </a:pPr>
            <a:r>
              <a:rPr lang="en-CA" sz="3600" dirty="0" smtClean="0"/>
              <a:t>Carey, Mariah. “How </a:t>
            </a:r>
            <a:r>
              <a:rPr lang="en-CA" sz="3600" dirty="0"/>
              <a:t>to Enhance Live Performances </a:t>
            </a:r>
            <a:endParaRPr lang="en-CA" sz="3600" dirty="0" smtClean="0"/>
          </a:p>
          <a:p>
            <a:pPr marL="0" indent="0">
              <a:buNone/>
            </a:pPr>
            <a:r>
              <a:rPr lang="en-CA" sz="3600" dirty="0"/>
              <a:t>	d</a:t>
            </a:r>
            <a:r>
              <a:rPr lang="en-CA" sz="3600" dirty="0" smtClean="0"/>
              <a:t>uring </a:t>
            </a:r>
            <a:r>
              <a:rPr lang="en-CA" sz="3600" dirty="0"/>
              <a:t>New Year’s Concerts</a:t>
            </a:r>
            <a:r>
              <a:rPr lang="en-CA" sz="3600" dirty="0" smtClean="0"/>
              <a:t>.”</a:t>
            </a:r>
            <a:endParaRPr lang="en-CA" sz="3600" dirty="0"/>
          </a:p>
          <a:p>
            <a:pPr marL="0" indent="0">
              <a:buNone/>
            </a:pPr>
            <a:endParaRPr lang="en-CA" sz="3600" dirty="0" smtClean="0"/>
          </a:p>
          <a:p>
            <a:pPr marL="0" indent="0">
              <a:buNone/>
            </a:pPr>
            <a:endParaRPr lang="en-CA" sz="3600" dirty="0"/>
          </a:p>
          <a:p>
            <a:pPr marL="0" indent="0">
              <a:buNone/>
            </a:pPr>
            <a:r>
              <a:rPr lang="en-CA" sz="3600" dirty="0" smtClean="0"/>
              <a:t>Note: The title of the article follows, in double quotes, and also has a period within the quotes.</a:t>
            </a:r>
            <a:endParaRPr lang="en-CA" sz="3600" dirty="0"/>
          </a:p>
        </p:txBody>
      </p:sp>
    </p:spTree>
    <p:extLst>
      <p:ext uri="{BB962C8B-B14F-4D97-AF65-F5344CB8AC3E}">
        <p14:creationId xmlns:p14="http://schemas.microsoft.com/office/powerpoint/2010/main" val="30635490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Why Do We Cite?</a:t>
            </a:r>
            <a:endParaRPr lang="en-CA"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2614" y="491427"/>
            <a:ext cx="8095673" cy="5953166"/>
          </a:xfrm>
        </p:spPr>
      </p:pic>
    </p:spTree>
    <p:extLst>
      <p:ext uri="{BB962C8B-B14F-4D97-AF65-F5344CB8AC3E}">
        <p14:creationId xmlns:p14="http://schemas.microsoft.com/office/powerpoint/2010/main" val="333426846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Example: Online Journal</a:t>
            </a:r>
            <a:endParaRPr lang="en-CA" dirty="0"/>
          </a:p>
        </p:txBody>
      </p:sp>
      <p:sp>
        <p:nvSpPr>
          <p:cNvPr id="3" name="Content Placeholder 2"/>
          <p:cNvSpPr>
            <a:spLocks noGrp="1"/>
          </p:cNvSpPr>
          <p:nvPr>
            <p:ph idx="1"/>
          </p:nvPr>
        </p:nvSpPr>
        <p:spPr/>
        <p:txBody>
          <a:bodyPr>
            <a:normAutofit/>
          </a:bodyPr>
          <a:lstStyle/>
          <a:p>
            <a:pPr marL="0" indent="0">
              <a:buNone/>
            </a:pPr>
            <a:r>
              <a:rPr lang="en-CA" sz="3600" dirty="0"/>
              <a:t>Carey, Mariah. “How to Enhance Live Performances </a:t>
            </a:r>
          </a:p>
          <a:p>
            <a:pPr marL="0" indent="0">
              <a:buNone/>
            </a:pPr>
            <a:r>
              <a:rPr lang="en-CA" sz="3600" dirty="0"/>
              <a:t>	</a:t>
            </a:r>
            <a:r>
              <a:rPr lang="en-CA" sz="3600" dirty="0" smtClean="0"/>
              <a:t>during </a:t>
            </a:r>
            <a:r>
              <a:rPr lang="en-CA" sz="3600" dirty="0"/>
              <a:t>New Year’s Concerts.” </a:t>
            </a:r>
            <a:r>
              <a:rPr lang="en-CA" sz="3600" i="1" dirty="0"/>
              <a:t>Journal of 	Performing </a:t>
            </a:r>
            <a:r>
              <a:rPr lang="en-CA" sz="3600" i="1" dirty="0" smtClean="0"/>
              <a:t>Arts </a:t>
            </a:r>
            <a:endParaRPr lang="en-CA" sz="3600" dirty="0"/>
          </a:p>
          <a:p>
            <a:pPr marL="0" indent="0">
              <a:buNone/>
            </a:pPr>
            <a:endParaRPr lang="en-CA" sz="3600" dirty="0"/>
          </a:p>
          <a:p>
            <a:pPr marL="0" indent="0">
              <a:buNone/>
            </a:pPr>
            <a:r>
              <a:rPr lang="en-CA" sz="3600" dirty="0" smtClean="0"/>
              <a:t>Note: The title of the journal will follow and will be in italics.  </a:t>
            </a:r>
            <a:endParaRPr lang="en-CA" sz="3600" dirty="0"/>
          </a:p>
        </p:txBody>
      </p:sp>
    </p:spTree>
    <p:extLst>
      <p:ext uri="{BB962C8B-B14F-4D97-AF65-F5344CB8AC3E}">
        <p14:creationId xmlns:p14="http://schemas.microsoft.com/office/powerpoint/2010/main" val="127304607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Example: Online Journal</a:t>
            </a:r>
            <a:endParaRPr lang="en-CA" dirty="0"/>
          </a:p>
        </p:txBody>
      </p:sp>
      <p:sp>
        <p:nvSpPr>
          <p:cNvPr id="3" name="Content Placeholder 2"/>
          <p:cNvSpPr>
            <a:spLocks noGrp="1"/>
          </p:cNvSpPr>
          <p:nvPr>
            <p:ph idx="1"/>
          </p:nvPr>
        </p:nvSpPr>
        <p:spPr/>
        <p:txBody>
          <a:bodyPr>
            <a:normAutofit fontScale="92500"/>
          </a:bodyPr>
          <a:lstStyle/>
          <a:p>
            <a:pPr marL="0" indent="0">
              <a:buNone/>
            </a:pPr>
            <a:r>
              <a:rPr lang="en-CA" sz="3600" dirty="0"/>
              <a:t>Carey, Mariah. “How to Enhance Live Performances </a:t>
            </a:r>
          </a:p>
          <a:p>
            <a:pPr marL="0" indent="0">
              <a:buNone/>
            </a:pPr>
            <a:r>
              <a:rPr lang="en-CA" sz="3600" dirty="0"/>
              <a:t>	</a:t>
            </a:r>
            <a:r>
              <a:rPr lang="en-CA" sz="3600" dirty="0" smtClean="0"/>
              <a:t>during </a:t>
            </a:r>
            <a:r>
              <a:rPr lang="en-CA" sz="3600" dirty="0"/>
              <a:t>New Year’s Concerts.” </a:t>
            </a:r>
            <a:r>
              <a:rPr lang="en-CA" sz="3600" i="1" dirty="0"/>
              <a:t>Journal of </a:t>
            </a:r>
            <a:r>
              <a:rPr lang="en-CA" sz="3600" i="1" dirty="0" smtClean="0"/>
              <a:t>Performing 	Arts </a:t>
            </a:r>
            <a:r>
              <a:rPr lang="en-CA" sz="3600" dirty="0" smtClean="0"/>
              <a:t>2, no. 10</a:t>
            </a:r>
            <a:endParaRPr lang="en-CA" sz="3600" dirty="0"/>
          </a:p>
          <a:p>
            <a:pPr marL="0" indent="0">
              <a:buNone/>
            </a:pPr>
            <a:endParaRPr lang="en-CA" sz="3600" dirty="0"/>
          </a:p>
          <a:p>
            <a:pPr marL="0" indent="0">
              <a:buNone/>
            </a:pPr>
            <a:r>
              <a:rPr lang="en-CA" sz="3600" dirty="0" smtClean="0"/>
              <a:t>Note: The journal name will be follow by the volume number, which has no abbreviation before it.  It is followed by a comma, and then the issue number, which has an ‘no.’ before it (an abbreviation of ‘number’). </a:t>
            </a:r>
            <a:endParaRPr lang="en-CA" sz="3600" dirty="0"/>
          </a:p>
        </p:txBody>
      </p:sp>
    </p:spTree>
    <p:extLst>
      <p:ext uri="{BB962C8B-B14F-4D97-AF65-F5344CB8AC3E}">
        <p14:creationId xmlns:p14="http://schemas.microsoft.com/office/powerpoint/2010/main" val="337877728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Example: Online Journal</a:t>
            </a:r>
            <a:endParaRPr lang="en-CA" dirty="0"/>
          </a:p>
        </p:txBody>
      </p:sp>
      <p:sp>
        <p:nvSpPr>
          <p:cNvPr id="3" name="Content Placeholder 2"/>
          <p:cNvSpPr>
            <a:spLocks noGrp="1"/>
          </p:cNvSpPr>
          <p:nvPr>
            <p:ph idx="1"/>
          </p:nvPr>
        </p:nvSpPr>
        <p:spPr/>
        <p:txBody>
          <a:bodyPr>
            <a:normAutofit/>
          </a:bodyPr>
          <a:lstStyle/>
          <a:p>
            <a:pPr marL="0" indent="0">
              <a:buNone/>
            </a:pPr>
            <a:r>
              <a:rPr lang="en-CA" sz="3600" dirty="0"/>
              <a:t>Carey, Mariah. “How to Enhance Live Performances </a:t>
            </a:r>
          </a:p>
          <a:p>
            <a:pPr marL="0" indent="0">
              <a:buNone/>
            </a:pPr>
            <a:r>
              <a:rPr lang="en-CA" sz="3600" dirty="0"/>
              <a:t>	</a:t>
            </a:r>
            <a:r>
              <a:rPr lang="en-CA" sz="3600" dirty="0" smtClean="0"/>
              <a:t>during </a:t>
            </a:r>
            <a:r>
              <a:rPr lang="en-CA" sz="3600" dirty="0"/>
              <a:t>New Year’s Concerts.” </a:t>
            </a:r>
            <a:r>
              <a:rPr lang="en-CA" sz="3600" i="1" dirty="0"/>
              <a:t>Journal </a:t>
            </a:r>
            <a:r>
              <a:rPr lang="en-CA" sz="3600" i="1" dirty="0" smtClean="0"/>
              <a:t>of 	Performing Arts </a:t>
            </a:r>
            <a:r>
              <a:rPr lang="en-CA" sz="3600" dirty="0"/>
              <a:t>2, no. </a:t>
            </a:r>
            <a:r>
              <a:rPr lang="en-CA" sz="3600" dirty="0" smtClean="0"/>
              <a:t>10 (1999)</a:t>
            </a:r>
            <a:endParaRPr lang="en-CA" sz="3600" dirty="0"/>
          </a:p>
          <a:p>
            <a:pPr marL="0" indent="0">
              <a:buNone/>
            </a:pPr>
            <a:endParaRPr lang="en-CA" sz="3600" dirty="0"/>
          </a:p>
          <a:p>
            <a:pPr marL="0" indent="0">
              <a:buNone/>
            </a:pPr>
            <a:r>
              <a:rPr lang="en-CA" sz="3600" dirty="0" smtClean="0"/>
              <a:t>Note: The year of publication will follow the issue number and will be in parentheses. </a:t>
            </a:r>
            <a:endParaRPr lang="en-CA" sz="3600" dirty="0"/>
          </a:p>
        </p:txBody>
      </p:sp>
    </p:spTree>
    <p:extLst>
      <p:ext uri="{BB962C8B-B14F-4D97-AF65-F5344CB8AC3E}">
        <p14:creationId xmlns:p14="http://schemas.microsoft.com/office/powerpoint/2010/main" val="348267062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Example: Online Journal</a:t>
            </a:r>
            <a:endParaRPr lang="en-CA" dirty="0"/>
          </a:p>
        </p:txBody>
      </p:sp>
      <p:sp>
        <p:nvSpPr>
          <p:cNvPr id="3" name="Content Placeholder 2"/>
          <p:cNvSpPr>
            <a:spLocks noGrp="1"/>
          </p:cNvSpPr>
          <p:nvPr>
            <p:ph idx="1"/>
          </p:nvPr>
        </p:nvSpPr>
        <p:spPr/>
        <p:txBody>
          <a:bodyPr>
            <a:normAutofit lnSpcReduction="10000"/>
          </a:bodyPr>
          <a:lstStyle/>
          <a:p>
            <a:pPr marL="0" indent="0">
              <a:buNone/>
            </a:pPr>
            <a:r>
              <a:rPr lang="en-CA" sz="3600" dirty="0"/>
              <a:t>Carey, Mariah. “How to Enhance Live Performances </a:t>
            </a:r>
          </a:p>
          <a:p>
            <a:pPr marL="0" indent="0">
              <a:buNone/>
            </a:pPr>
            <a:r>
              <a:rPr lang="en-CA" sz="3600" dirty="0"/>
              <a:t>	</a:t>
            </a:r>
            <a:r>
              <a:rPr lang="en-CA" sz="3600" dirty="0" smtClean="0"/>
              <a:t>during </a:t>
            </a:r>
            <a:r>
              <a:rPr lang="en-CA" sz="3600" dirty="0"/>
              <a:t>New Year’s Concerts.” </a:t>
            </a:r>
            <a:r>
              <a:rPr lang="en-CA" sz="3600" i="1" dirty="0"/>
              <a:t>Journal </a:t>
            </a:r>
            <a:r>
              <a:rPr lang="en-CA" sz="3600" i="1" dirty="0" smtClean="0"/>
              <a:t>of 	Performing Arts </a:t>
            </a:r>
            <a:r>
              <a:rPr lang="en-CA" sz="3600" dirty="0"/>
              <a:t>2, no. 10 (</a:t>
            </a:r>
            <a:r>
              <a:rPr lang="en-CA" sz="3600" dirty="0" smtClean="0"/>
              <a:t>1999): 56-77.</a:t>
            </a:r>
            <a:endParaRPr lang="en-CA" sz="3600" dirty="0"/>
          </a:p>
          <a:p>
            <a:pPr marL="0" indent="0">
              <a:buNone/>
            </a:pPr>
            <a:endParaRPr lang="en-CA" sz="3600" dirty="0"/>
          </a:p>
          <a:p>
            <a:pPr marL="0" indent="0">
              <a:buNone/>
            </a:pPr>
            <a:r>
              <a:rPr lang="en-CA" sz="3600" dirty="0" smtClean="0"/>
              <a:t>Note: The page range will follow the publication, and will be preceded by a colon. If this is a print source, the page range will be followed by a period, completing the bibliographic entry. </a:t>
            </a:r>
            <a:endParaRPr lang="en-CA" sz="3600" dirty="0"/>
          </a:p>
        </p:txBody>
      </p:sp>
    </p:spTree>
    <p:extLst>
      <p:ext uri="{BB962C8B-B14F-4D97-AF65-F5344CB8AC3E}">
        <p14:creationId xmlns:p14="http://schemas.microsoft.com/office/powerpoint/2010/main" val="424785274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Example: Online Journal</a:t>
            </a:r>
            <a:endParaRPr lang="en-CA" dirty="0"/>
          </a:p>
        </p:txBody>
      </p:sp>
      <p:sp>
        <p:nvSpPr>
          <p:cNvPr id="3" name="Content Placeholder 2"/>
          <p:cNvSpPr>
            <a:spLocks noGrp="1"/>
          </p:cNvSpPr>
          <p:nvPr>
            <p:ph idx="1"/>
          </p:nvPr>
        </p:nvSpPr>
        <p:spPr/>
        <p:txBody>
          <a:bodyPr>
            <a:normAutofit fontScale="92500"/>
          </a:bodyPr>
          <a:lstStyle/>
          <a:p>
            <a:pPr marL="0" indent="0">
              <a:buNone/>
            </a:pPr>
            <a:r>
              <a:rPr lang="en-CA" sz="3600" dirty="0"/>
              <a:t>Carey, Mariah. “How to Enhance Live Performances </a:t>
            </a:r>
          </a:p>
          <a:p>
            <a:pPr marL="0" indent="0">
              <a:buNone/>
            </a:pPr>
            <a:r>
              <a:rPr lang="en-CA" sz="3600" dirty="0"/>
              <a:t>	</a:t>
            </a:r>
            <a:r>
              <a:rPr lang="en-CA" sz="3600" dirty="0" smtClean="0"/>
              <a:t>during </a:t>
            </a:r>
            <a:r>
              <a:rPr lang="en-CA" sz="3600" dirty="0"/>
              <a:t>New Year’s Concerts.” </a:t>
            </a:r>
            <a:r>
              <a:rPr lang="en-CA" sz="3600" i="1" dirty="0"/>
              <a:t>Journal of </a:t>
            </a:r>
            <a:r>
              <a:rPr lang="en-CA" sz="3600" i="1" dirty="0" smtClean="0"/>
              <a:t>Performing </a:t>
            </a:r>
          </a:p>
          <a:p>
            <a:pPr marL="0" indent="0">
              <a:buNone/>
            </a:pPr>
            <a:r>
              <a:rPr lang="en-CA" sz="3600" i="1" dirty="0"/>
              <a:t>	</a:t>
            </a:r>
            <a:r>
              <a:rPr lang="en-CA" sz="3600" i="1" dirty="0" smtClean="0"/>
              <a:t>Arts </a:t>
            </a:r>
            <a:r>
              <a:rPr lang="en-CA" sz="3600" dirty="0"/>
              <a:t>2, no. 10 (1999): </a:t>
            </a:r>
            <a:r>
              <a:rPr lang="en-CA" sz="3600" dirty="0" smtClean="0"/>
              <a:t>56-77, </a:t>
            </a:r>
            <a:r>
              <a:rPr lang="en-CA" sz="3600" dirty="0" err="1" smtClean="0"/>
              <a:t>doi</a:t>
            </a:r>
            <a:r>
              <a:rPr lang="en-CA" sz="3600" dirty="0" smtClean="0"/>
              <a:t>: 0000000/00000.</a:t>
            </a:r>
            <a:endParaRPr lang="en-CA" sz="3600" dirty="0"/>
          </a:p>
          <a:p>
            <a:pPr marL="0" indent="0">
              <a:buNone/>
            </a:pPr>
            <a:endParaRPr lang="en-CA" sz="3600" dirty="0"/>
          </a:p>
          <a:p>
            <a:pPr marL="0" indent="0">
              <a:buNone/>
            </a:pPr>
            <a:r>
              <a:rPr lang="en-CA" sz="3600" dirty="0" smtClean="0"/>
              <a:t>Note:  If it is an electronic source, you will be required to provide the </a:t>
            </a:r>
            <a:r>
              <a:rPr lang="en-CA" sz="3600" dirty="0" err="1" smtClean="0"/>
              <a:t>doi</a:t>
            </a:r>
            <a:r>
              <a:rPr lang="en-CA" sz="3600" dirty="0" smtClean="0"/>
              <a:t>. A comma will follow the page range, and then the letters ‘</a:t>
            </a:r>
            <a:r>
              <a:rPr lang="en-CA" sz="3600" dirty="0" err="1" smtClean="0"/>
              <a:t>doi</a:t>
            </a:r>
            <a:r>
              <a:rPr lang="en-CA" sz="3600" dirty="0" smtClean="0"/>
              <a:t>’ (in lowercase and followed by a colon) will introduce the </a:t>
            </a:r>
            <a:r>
              <a:rPr lang="en-CA" sz="3600" dirty="0" err="1" smtClean="0"/>
              <a:t>doi</a:t>
            </a:r>
            <a:r>
              <a:rPr lang="en-CA" sz="3600" dirty="0" smtClean="0"/>
              <a:t>.  </a:t>
            </a:r>
            <a:endParaRPr lang="en-CA" sz="3600" dirty="0"/>
          </a:p>
        </p:txBody>
      </p:sp>
    </p:spTree>
    <p:extLst>
      <p:ext uri="{BB962C8B-B14F-4D97-AF65-F5344CB8AC3E}">
        <p14:creationId xmlns:p14="http://schemas.microsoft.com/office/powerpoint/2010/main" val="322597864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Example: Online Journal</a:t>
            </a:r>
            <a:endParaRPr lang="en-CA" dirty="0"/>
          </a:p>
        </p:txBody>
      </p:sp>
      <p:sp>
        <p:nvSpPr>
          <p:cNvPr id="3" name="Content Placeholder 2"/>
          <p:cNvSpPr>
            <a:spLocks noGrp="1"/>
          </p:cNvSpPr>
          <p:nvPr>
            <p:ph idx="1"/>
          </p:nvPr>
        </p:nvSpPr>
        <p:spPr/>
        <p:txBody>
          <a:bodyPr>
            <a:normAutofit/>
          </a:bodyPr>
          <a:lstStyle/>
          <a:p>
            <a:pPr marL="0" indent="0">
              <a:buNone/>
            </a:pPr>
            <a:r>
              <a:rPr lang="en-CA" sz="3600" dirty="0"/>
              <a:t>Carey, Mariah. “How to Enhance Live Performances </a:t>
            </a:r>
          </a:p>
          <a:p>
            <a:pPr marL="0" indent="0">
              <a:buNone/>
            </a:pPr>
            <a:r>
              <a:rPr lang="en-CA" sz="3600" dirty="0"/>
              <a:t>	</a:t>
            </a:r>
            <a:r>
              <a:rPr lang="en-CA" sz="3600" dirty="0" smtClean="0"/>
              <a:t>during </a:t>
            </a:r>
            <a:r>
              <a:rPr lang="en-CA" sz="3600" dirty="0"/>
              <a:t>New Year’s Concerts.” </a:t>
            </a:r>
            <a:r>
              <a:rPr lang="en-CA" sz="3600" i="1" dirty="0"/>
              <a:t>Journal </a:t>
            </a:r>
            <a:r>
              <a:rPr lang="en-CA" sz="3600" i="1" dirty="0" smtClean="0"/>
              <a:t>of </a:t>
            </a:r>
          </a:p>
          <a:p>
            <a:pPr marL="0" indent="0">
              <a:buNone/>
            </a:pPr>
            <a:r>
              <a:rPr lang="en-CA" sz="3600" i="1" dirty="0"/>
              <a:t>	</a:t>
            </a:r>
            <a:r>
              <a:rPr lang="en-CA" sz="3600" i="1" dirty="0" smtClean="0"/>
              <a:t>Performing Arts </a:t>
            </a:r>
            <a:r>
              <a:rPr lang="en-CA" sz="3600" dirty="0"/>
              <a:t>2, no. 10 (1999): 56-77, </a:t>
            </a:r>
          </a:p>
          <a:p>
            <a:pPr marL="0" indent="0">
              <a:buNone/>
            </a:pPr>
            <a:r>
              <a:rPr lang="en-CA" sz="3600" dirty="0" smtClean="0"/>
              <a:t>	</a:t>
            </a:r>
            <a:r>
              <a:rPr lang="en-CA" sz="3600" dirty="0"/>
              <a:t>http://</a:t>
            </a:r>
            <a:r>
              <a:rPr lang="en-CA" sz="3600" dirty="0" smtClean="0"/>
              <a:t>dx.doi.org/10.1016/j.appdev.2012.05.005.</a:t>
            </a:r>
            <a:endParaRPr lang="en-CA" sz="3600" dirty="0"/>
          </a:p>
          <a:p>
            <a:pPr marL="0" indent="0">
              <a:buNone/>
            </a:pPr>
            <a:endParaRPr lang="en-CA" sz="3600" dirty="0" smtClean="0"/>
          </a:p>
          <a:p>
            <a:pPr marL="0" indent="0">
              <a:buNone/>
            </a:pPr>
            <a:r>
              <a:rPr lang="en-CA" sz="3600" dirty="0" smtClean="0"/>
              <a:t>Note:  If the ‘</a:t>
            </a:r>
            <a:r>
              <a:rPr lang="en-CA" sz="3600" dirty="0" err="1" smtClean="0"/>
              <a:t>doi</a:t>
            </a:r>
            <a:r>
              <a:rPr lang="en-CA" sz="3600" dirty="0" smtClean="0"/>
              <a:t>’ cannot be found, you can use the </a:t>
            </a:r>
            <a:r>
              <a:rPr lang="en-CA" sz="3600" dirty="0" err="1" smtClean="0"/>
              <a:t>doi</a:t>
            </a:r>
            <a:r>
              <a:rPr lang="en-CA" sz="3600" dirty="0" smtClean="0"/>
              <a:t> link.</a:t>
            </a:r>
            <a:endParaRPr lang="en-CA" sz="3600" dirty="0"/>
          </a:p>
        </p:txBody>
      </p:sp>
    </p:spTree>
    <p:extLst>
      <p:ext uri="{BB962C8B-B14F-4D97-AF65-F5344CB8AC3E}">
        <p14:creationId xmlns:p14="http://schemas.microsoft.com/office/powerpoint/2010/main" val="366483428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Example: Online Journal</a:t>
            </a:r>
            <a:endParaRPr lang="en-CA" dirty="0"/>
          </a:p>
        </p:txBody>
      </p:sp>
      <p:sp>
        <p:nvSpPr>
          <p:cNvPr id="3" name="Content Placeholder 2"/>
          <p:cNvSpPr>
            <a:spLocks noGrp="1"/>
          </p:cNvSpPr>
          <p:nvPr>
            <p:ph idx="1"/>
          </p:nvPr>
        </p:nvSpPr>
        <p:spPr/>
        <p:txBody>
          <a:bodyPr>
            <a:normAutofit/>
          </a:bodyPr>
          <a:lstStyle/>
          <a:p>
            <a:pPr marL="0" indent="0">
              <a:buNone/>
            </a:pPr>
            <a:r>
              <a:rPr lang="en-CA" sz="3600" dirty="0"/>
              <a:t>Carey, Mariah. “How to Enhance Live Performances </a:t>
            </a:r>
          </a:p>
          <a:p>
            <a:pPr marL="0" indent="0">
              <a:buNone/>
            </a:pPr>
            <a:r>
              <a:rPr lang="en-CA" sz="3600" dirty="0"/>
              <a:t>	</a:t>
            </a:r>
            <a:r>
              <a:rPr lang="en-CA" sz="3600" dirty="0" smtClean="0"/>
              <a:t>during </a:t>
            </a:r>
            <a:r>
              <a:rPr lang="en-CA" sz="3600" dirty="0"/>
              <a:t>New Year’s Concerts.” </a:t>
            </a:r>
            <a:r>
              <a:rPr lang="en-CA" sz="3600" i="1" dirty="0"/>
              <a:t>Journal of </a:t>
            </a:r>
          </a:p>
          <a:p>
            <a:pPr marL="0" indent="0">
              <a:buNone/>
            </a:pPr>
            <a:r>
              <a:rPr lang="en-CA" sz="3600" i="1" dirty="0"/>
              <a:t>	Performing Arts </a:t>
            </a:r>
            <a:r>
              <a:rPr lang="en-CA" sz="3600" dirty="0"/>
              <a:t>2, no. 10 (1999): 56-77, </a:t>
            </a:r>
            <a:r>
              <a:rPr lang="en-CA" sz="3600" dirty="0" smtClean="0"/>
              <a:t>	</a:t>
            </a:r>
            <a:r>
              <a:rPr lang="en-CA" sz="3600" dirty="0"/>
              <a:t>http</a:t>
            </a:r>
            <a:r>
              <a:rPr lang="en-CA" sz="3600" dirty="0" smtClean="0"/>
              <a:t>://</a:t>
            </a:r>
            <a:r>
              <a:rPr lang="en-CA" sz="3600" dirty="0" smtClean="0"/>
              <a:t>www.websitename.com/subdirectory.</a:t>
            </a:r>
            <a:endParaRPr lang="en-CA" sz="3600" dirty="0"/>
          </a:p>
          <a:p>
            <a:pPr marL="0" indent="0">
              <a:buNone/>
            </a:pPr>
            <a:endParaRPr lang="en-CA" sz="3600" dirty="0"/>
          </a:p>
          <a:p>
            <a:pPr marL="0" indent="0">
              <a:buNone/>
            </a:pPr>
            <a:r>
              <a:rPr lang="en-CA" sz="3600" dirty="0" smtClean="0"/>
              <a:t>Note:  If neither a </a:t>
            </a:r>
            <a:r>
              <a:rPr lang="en-CA" sz="3600" dirty="0" err="1" smtClean="0"/>
              <a:t>doi</a:t>
            </a:r>
            <a:r>
              <a:rPr lang="en-CA" sz="3600" dirty="0" smtClean="0"/>
              <a:t> nor a </a:t>
            </a:r>
            <a:r>
              <a:rPr lang="en-CA" sz="3600" dirty="0" err="1" smtClean="0"/>
              <a:t>doi</a:t>
            </a:r>
            <a:r>
              <a:rPr lang="en-CA" sz="3600" dirty="0" smtClean="0"/>
              <a:t> link can be found, you can use the URL instead.  Do not leave the hyperlink in.</a:t>
            </a:r>
            <a:endParaRPr lang="en-CA" sz="3600" dirty="0"/>
          </a:p>
        </p:txBody>
      </p:sp>
    </p:spTree>
    <p:extLst>
      <p:ext uri="{BB962C8B-B14F-4D97-AF65-F5344CB8AC3E}">
        <p14:creationId xmlns:p14="http://schemas.microsoft.com/office/powerpoint/2010/main" val="161497021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Footnote vs. Bibliography</a:t>
            </a:r>
            <a:endParaRPr lang="en-CA" dirty="0"/>
          </a:p>
        </p:txBody>
      </p:sp>
      <p:sp>
        <p:nvSpPr>
          <p:cNvPr id="3" name="Content Placeholder 2"/>
          <p:cNvSpPr>
            <a:spLocks noGrp="1"/>
          </p:cNvSpPr>
          <p:nvPr>
            <p:ph idx="1"/>
          </p:nvPr>
        </p:nvSpPr>
        <p:spPr/>
        <p:txBody>
          <a:bodyPr/>
          <a:lstStyle/>
          <a:p>
            <a:pPr marL="0" indent="0">
              <a:buNone/>
            </a:pPr>
            <a:r>
              <a:rPr lang="en-CA" b="1" dirty="0" smtClean="0"/>
              <a:t>Footnote</a:t>
            </a:r>
            <a:r>
              <a:rPr lang="en-CA" dirty="0" smtClean="0"/>
              <a:t>:</a:t>
            </a:r>
          </a:p>
          <a:p>
            <a:pPr marL="0" indent="0">
              <a:buNone/>
            </a:pPr>
            <a:r>
              <a:rPr lang="en-CA" dirty="0" smtClean="0"/>
              <a:t>1. Mariah Carey, </a:t>
            </a:r>
            <a:r>
              <a:rPr lang="en-CA" dirty="0"/>
              <a:t>“How to Enhance Live Performances </a:t>
            </a:r>
            <a:r>
              <a:rPr lang="en-CA" dirty="0" smtClean="0"/>
              <a:t>during </a:t>
            </a:r>
            <a:r>
              <a:rPr lang="en-CA" dirty="0"/>
              <a:t>New Year’s </a:t>
            </a:r>
            <a:r>
              <a:rPr lang="en-CA" dirty="0" smtClean="0"/>
              <a:t>Concerts,” </a:t>
            </a:r>
            <a:r>
              <a:rPr lang="en-CA" i="1" dirty="0"/>
              <a:t>Journal of </a:t>
            </a:r>
            <a:r>
              <a:rPr lang="en-CA" i="1" dirty="0" smtClean="0"/>
              <a:t>Performing </a:t>
            </a:r>
            <a:r>
              <a:rPr lang="en-CA" i="1" dirty="0"/>
              <a:t>Arts </a:t>
            </a:r>
            <a:r>
              <a:rPr lang="en-CA" dirty="0"/>
              <a:t>2, no. 10 (1999): </a:t>
            </a:r>
            <a:r>
              <a:rPr lang="en-CA" dirty="0" smtClean="0"/>
              <a:t>63, </a:t>
            </a:r>
            <a:r>
              <a:rPr lang="en-CA" dirty="0" err="1" smtClean="0"/>
              <a:t>doi</a:t>
            </a:r>
            <a:r>
              <a:rPr lang="en-CA" dirty="0" smtClean="0"/>
              <a:t>: </a:t>
            </a:r>
            <a:r>
              <a:rPr lang="en-CA" dirty="0" smtClean="0"/>
              <a:t>0000000/00000.</a:t>
            </a:r>
            <a:endParaRPr lang="en-CA" dirty="0"/>
          </a:p>
          <a:p>
            <a:pPr marL="0" indent="0">
              <a:buNone/>
            </a:pPr>
            <a:endParaRPr lang="en-CA" b="1" dirty="0" smtClean="0"/>
          </a:p>
          <a:p>
            <a:pPr marL="0" indent="0">
              <a:buNone/>
            </a:pPr>
            <a:r>
              <a:rPr lang="en-CA" b="1" dirty="0" smtClean="0"/>
              <a:t>Bibliography</a:t>
            </a:r>
            <a:r>
              <a:rPr lang="en-CA" dirty="0" smtClean="0"/>
              <a:t>:</a:t>
            </a:r>
          </a:p>
          <a:p>
            <a:pPr marL="0" indent="0">
              <a:buNone/>
            </a:pPr>
            <a:r>
              <a:rPr lang="en-CA" dirty="0"/>
              <a:t>Carey, Mariah. “How to Enhance Live Performances </a:t>
            </a:r>
            <a:r>
              <a:rPr lang="en-CA" dirty="0" smtClean="0"/>
              <a:t>during </a:t>
            </a:r>
            <a:r>
              <a:rPr lang="en-CA" dirty="0"/>
              <a:t>New Year’s </a:t>
            </a:r>
            <a:r>
              <a:rPr lang="en-CA" dirty="0" smtClean="0"/>
              <a:t>	Concerts</a:t>
            </a:r>
            <a:r>
              <a:rPr lang="en-CA" dirty="0"/>
              <a:t>.” </a:t>
            </a:r>
            <a:r>
              <a:rPr lang="en-CA" i="1" dirty="0"/>
              <a:t>Journal of </a:t>
            </a:r>
            <a:r>
              <a:rPr lang="en-CA" i="1" dirty="0" smtClean="0"/>
              <a:t>Performing </a:t>
            </a:r>
            <a:r>
              <a:rPr lang="en-CA" i="1" dirty="0"/>
              <a:t>Arts </a:t>
            </a:r>
            <a:r>
              <a:rPr lang="en-CA" dirty="0"/>
              <a:t>2, no. 10 (1999): 56-77. 	</a:t>
            </a:r>
            <a:r>
              <a:rPr lang="en-CA" dirty="0" err="1"/>
              <a:t>doi</a:t>
            </a:r>
            <a:r>
              <a:rPr lang="en-CA" dirty="0" smtClean="0"/>
              <a:t>: </a:t>
            </a:r>
            <a:r>
              <a:rPr lang="en-CA" dirty="0" smtClean="0"/>
              <a:t>0000000/00000.</a:t>
            </a:r>
            <a:endParaRPr lang="en-CA" dirty="0"/>
          </a:p>
          <a:p>
            <a:pPr marL="0" indent="0">
              <a:buNone/>
            </a:pPr>
            <a:endParaRPr lang="en-CA" dirty="0"/>
          </a:p>
        </p:txBody>
      </p:sp>
    </p:spTree>
    <p:extLst>
      <p:ext uri="{BB962C8B-B14F-4D97-AF65-F5344CB8AC3E}">
        <p14:creationId xmlns:p14="http://schemas.microsoft.com/office/powerpoint/2010/main" val="383354781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9144000"/>
          </a:xfrm>
          <a:prstGeom prst="rect">
            <a:avLst/>
          </a:prstGeom>
        </p:spPr>
      </p:pic>
      <p:sp>
        <p:nvSpPr>
          <p:cNvPr id="5" name="Subtitle 4"/>
          <p:cNvSpPr>
            <a:spLocks noGrp="1"/>
          </p:cNvSpPr>
          <p:nvPr>
            <p:ph type="subTitle" idx="1"/>
          </p:nvPr>
        </p:nvSpPr>
        <p:spPr/>
        <p:txBody>
          <a:bodyPr/>
          <a:lstStyle/>
          <a:p>
            <a:r>
              <a:rPr lang="en-CA" dirty="0" smtClean="0"/>
              <a:t> </a:t>
            </a:r>
            <a:endParaRPr lang="en-CA" dirty="0"/>
          </a:p>
        </p:txBody>
      </p:sp>
    </p:spTree>
    <p:extLst>
      <p:ext uri="{BB962C8B-B14F-4D97-AF65-F5344CB8AC3E}">
        <p14:creationId xmlns:p14="http://schemas.microsoft.com/office/powerpoint/2010/main" val="24549820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Example: Books</a:t>
            </a:r>
            <a:endParaRPr lang="en-CA" dirty="0"/>
          </a:p>
        </p:txBody>
      </p:sp>
      <p:sp>
        <p:nvSpPr>
          <p:cNvPr id="3" name="Content Placeholder 2"/>
          <p:cNvSpPr>
            <a:spLocks noGrp="1"/>
          </p:cNvSpPr>
          <p:nvPr>
            <p:ph idx="1"/>
          </p:nvPr>
        </p:nvSpPr>
        <p:spPr/>
        <p:txBody>
          <a:bodyPr/>
          <a:lstStyle/>
          <a:p>
            <a:pPr marL="0" indent="0">
              <a:buNone/>
            </a:pPr>
            <a:r>
              <a:rPr lang="en-CA" dirty="0" smtClean="0"/>
              <a:t>Chomsky, Noam.</a:t>
            </a:r>
          </a:p>
          <a:p>
            <a:pPr marL="0" indent="0">
              <a:buNone/>
            </a:pPr>
            <a:endParaRPr lang="en-CA" dirty="0"/>
          </a:p>
          <a:p>
            <a:pPr marL="0" indent="0">
              <a:buNone/>
            </a:pPr>
            <a:endParaRPr lang="en-CA" dirty="0" smtClean="0"/>
          </a:p>
          <a:p>
            <a:pPr marL="0" indent="0">
              <a:buNone/>
            </a:pPr>
            <a:r>
              <a:rPr lang="en-CA" dirty="0" smtClean="0"/>
              <a:t>NOTE: Start with the author’s last name. This is followed by the author’s first name, and then middle initials or names if included in the published name.</a:t>
            </a:r>
            <a:endParaRPr lang="en-CA" dirty="0"/>
          </a:p>
        </p:txBody>
      </p:sp>
    </p:spTree>
    <p:extLst>
      <p:ext uri="{BB962C8B-B14F-4D97-AF65-F5344CB8AC3E}">
        <p14:creationId xmlns:p14="http://schemas.microsoft.com/office/powerpoint/2010/main" val="28479118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Why Do We Cite?</a:t>
            </a:r>
            <a:endParaRPr lang="en-CA"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2614" y="491427"/>
            <a:ext cx="8095673" cy="5953166"/>
          </a:xfrm>
        </p:spPr>
      </p:pic>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3313" y="491427"/>
            <a:ext cx="7994274" cy="5880666"/>
          </a:xfrm>
          <a:prstGeom prst="rect">
            <a:avLst/>
          </a:prstGeom>
        </p:spPr>
      </p:pic>
    </p:spTree>
    <p:extLst>
      <p:ext uri="{BB962C8B-B14F-4D97-AF65-F5344CB8AC3E}">
        <p14:creationId xmlns:p14="http://schemas.microsoft.com/office/powerpoint/2010/main" val="428356058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Example: Books</a:t>
            </a:r>
            <a:endParaRPr lang="en-CA" dirty="0"/>
          </a:p>
        </p:txBody>
      </p:sp>
      <p:sp>
        <p:nvSpPr>
          <p:cNvPr id="3" name="Content Placeholder 2"/>
          <p:cNvSpPr>
            <a:spLocks noGrp="1"/>
          </p:cNvSpPr>
          <p:nvPr>
            <p:ph idx="1"/>
          </p:nvPr>
        </p:nvSpPr>
        <p:spPr/>
        <p:txBody>
          <a:bodyPr/>
          <a:lstStyle/>
          <a:p>
            <a:pPr marL="0" indent="0">
              <a:buNone/>
            </a:pPr>
            <a:r>
              <a:rPr lang="en-CA" dirty="0" smtClean="0"/>
              <a:t>Chomsky, Noam. </a:t>
            </a:r>
            <a:r>
              <a:rPr lang="en-CA" i="1" dirty="0" smtClean="0"/>
              <a:t>How Donald Trump Will Destroy the World. </a:t>
            </a:r>
            <a:endParaRPr lang="en-CA" dirty="0" smtClean="0"/>
          </a:p>
          <a:p>
            <a:pPr marL="0" indent="0">
              <a:buNone/>
            </a:pPr>
            <a:endParaRPr lang="en-CA" dirty="0"/>
          </a:p>
          <a:p>
            <a:pPr marL="0" indent="0">
              <a:buNone/>
            </a:pPr>
            <a:endParaRPr lang="en-CA" dirty="0" smtClean="0"/>
          </a:p>
          <a:p>
            <a:pPr marL="0" indent="0">
              <a:buNone/>
            </a:pPr>
            <a:r>
              <a:rPr lang="en-CA" dirty="0" smtClean="0"/>
              <a:t>NOTE: The title of the book will follow the name, will be written in italics, and will conclude with a period.</a:t>
            </a:r>
            <a:endParaRPr lang="en-CA" dirty="0"/>
          </a:p>
        </p:txBody>
      </p:sp>
    </p:spTree>
    <p:extLst>
      <p:ext uri="{BB962C8B-B14F-4D97-AF65-F5344CB8AC3E}">
        <p14:creationId xmlns:p14="http://schemas.microsoft.com/office/powerpoint/2010/main" val="240665623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Example: Books</a:t>
            </a:r>
            <a:endParaRPr lang="en-CA" dirty="0"/>
          </a:p>
        </p:txBody>
      </p:sp>
      <p:sp>
        <p:nvSpPr>
          <p:cNvPr id="3" name="Content Placeholder 2"/>
          <p:cNvSpPr>
            <a:spLocks noGrp="1"/>
          </p:cNvSpPr>
          <p:nvPr>
            <p:ph idx="1"/>
          </p:nvPr>
        </p:nvSpPr>
        <p:spPr/>
        <p:txBody>
          <a:bodyPr/>
          <a:lstStyle/>
          <a:p>
            <a:pPr marL="0" indent="0">
              <a:buNone/>
            </a:pPr>
            <a:r>
              <a:rPr lang="en-CA" dirty="0" smtClean="0"/>
              <a:t>Chomsky, Noam. </a:t>
            </a:r>
            <a:r>
              <a:rPr lang="en-CA" i="1" dirty="0" smtClean="0"/>
              <a:t>How Donald Trump Will Destroy the World</a:t>
            </a:r>
            <a:r>
              <a:rPr lang="en-CA" dirty="0" smtClean="0"/>
              <a:t>. New York:</a:t>
            </a:r>
          </a:p>
          <a:p>
            <a:pPr marL="0" indent="0">
              <a:buNone/>
            </a:pPr>
            <a:r>
              <a:rPr lang="en-CA" dirty="0"/>
              <a:t>	</a:t>
            </a:r>
            <a:r>
              <a:rPr lang="en-CA" dirty="0" smtClean="0"/>
              <a:t>Penguin,</a:t>
            </a:r>
          </a:p>
          <a:p>
            <a:pPr marL="0" indent="0">
              <a:buNone/>
            </a:pPr>
            <a:endParaRPr lang="en-CA" dirty="0"/>
          </a:p>
          <a:p>
            <a:pPr marL="0" indent="0">
              <a:buNone/>
            </a:pPr>
            <a:endParaRPr lang="en-CA" dirty="0" smtClean="0"/>
          </a:p>
          <a:p>
            <a:pPr marL="0" indent="0">
              <a:buNone/>
            </a:pPr>
            <a:r>
              <a:rPr lang="en-CA" dirty="0" smtClean="0"/>
              <a:t>NOTE: The location of the publisher will follow and will introduce the name of the publisher with a colon.</a:t>
            </a:r>
            <a:endParaRPr lang="en-CA" dirty="0"/>
          </a:p>
        </p:txBody>
      </p:sp>
    </p:spTree>
    <p:extLst>
      <p:ext uri="{BB962C8B-B14F-4D97-AF65-F5344CB8AC3E}">
        <p14:creationId xmlns:p14="http://schemas.microsoft.com/office/powerpoint/2010/main" val="14369712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Example: Books</a:t>
            </a:r>
            <a:endParaRPr lang="en-CA" dirty="0"/>
          </a:p>
        </p:txBody>
      </p:sp>
      <p:sp>
        <p:nvSpPr>
          <p:cNvPr id="3" name="Content Placeholder 2"/>
          <p:cNvSpPr>
            <a:spLocks noGrp="1"/>
          </p:cNvSpPr>
          <p:nvPr>
            <p:ph idx="1"/>
          </p:nvPr>
        </p:nvSpPr>
        <p:spPr/>
        <p:txBody>
          <a:bodyPr/>
          <a:lstStyle/>
          <a:p>
            <a:pPr marL="0" indent="0">
              <a:buNone/>
            </a:pPr>
            <a:r>
              <a:rPr lang="en-CA" dirty="0" smtClean="0"/>
              <a:t>Chomsky, Noam. </a:t>
            </a:r>
            <a:r>
              <a:rPr lang="en-CA" i="1" dirty="0" smtClean="0"/>
              <a:t>How Donald Trump Will Destroy the World</a:t>
            </a:r>
            <a:r>
              <a:rPr lang="en-CA" dirty="0" smtClean="0"/>
              <a:t>. New York:</a:t>
            </a:r>
          </a:p>
          <a:p>
            <a:pPr marL="0" indent="0">
              <a:buNone/>
            </a:pPr>
            <a:r>
              <a:rPr lang="en-CA" dirty="0"/>
              <a:t>	</a:t>
            </a:r>
            <a:r>
              <a:rPr lang="en-CA" dirty="0" smtClean="0"/>
              <a:t>Penguin, 2017.</a:t>
            </a:r>
          </a:p>
          <a:p>
            <a:pPr marL="0" indent="0">
              <a:buNone/>
            </a:pPr>
            <a:endParaRPr lang="en-CA" dirty="0"/>
          </a:p>
          <a:p>
            <a:pPr marL="0" indent="0">
              <a:buNone/>
            </a:pPr>
            <a:endParaRPr lang="en-CA" dirty="0" smtClean="0"/>
          </a:p>
          <a:p>
            <a:pPr marL="0" indent="0">
              <a:buNone/>
            </a:pPr>
            <a:r>
              <a:rPr lang="en-CA" dirty="0" smtClean="0"/>
              <a:t>NOTE: A comma will follow the name of the publisher and introduce the year of publication, which will be concluded with a period.</a:t>
            </a:r>
            <a:endParaRPr lang="en-CA" dirty="0"/>
          </a:p>
        </p:txBody>
      </p:sp>
    </p:spTree>
    <p:extLst>
      <p:ext uri="{BB962C8B-B14F-4D97-AF65-F5344CB8AC3E}">
        <p14:creationId xmlns:p14="http://schemas.microsoft.com/office/powerpoint/2010/main" val="309478175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Example: Books</a:t>
            </a:r>
            <a:endParaRPr lang="en-CA" dirty="0"/>
          </a:p>
        </p:txBody>
      </p:sp>
      <p:sp>
        <p:nvSpPr>
          <p:cNvPr id="3" name="Content Placeholder 2"/>
          <p:cNvSpPr>
            <a:spLocks noGrp="1"/>
          </p:cNvSpPr>
          <p:nvPr>
            <p:ph idx="1"/>
          </p:nvPr>
        </p:nvSpPr>
        <p:spPr/>
        <p:txBody>
          <a:bodyPr/>
          <a:lstStyle/>
          <a:p>
            <a:pPr marL="0" indent="0">
              <a:buNone/>
            </a:pPr>
            <a:r>
              <a:rPr lang="en-CA" dirty="0" smtClean="0"/>
              <a:t>Chomsky, Noam. </a:t>
            </a:r>
            <a:r>
              <a:rPr lang="en-CA" i="1" dirty="0" smtClean="0"/>
              <a:t>How Donald Trump Will Destroy the World</a:t>
            </a:r>
            <a:r>
              <a:rPr lang="en-CA" dirty="0" smtClean="0"/>
              <a:t>. Edited by 	Bernie Sanders. New York: Penguin, 2017.</a:t>
            </a:r>
          </a:p>
          <a:p>
            <a:pPr marL="0" indent="0">
              <a:buNone/>
            </a:pPr>
            <a:endParaRPr lang="en-CA" dirty="0"/>
          </a:p>
          <a:p>
            <a:pPr marL="0" indent="0">
              <a:buNone/>
            </a:pPr>
            <a:endParaRPr lang="en-CA" dirty="0" smtClean="0"/>
          </a:p>
          <a:p>
            <a:pPr marL="0" indent="0">
              <a:buNone/>
            </a:pPr>
            <a:r>
              <a:rPr lang="en-CA" dirty="0" smtClean="0"/>
              <a:t>NOTE: If the book is an edited or translated work, the words ‘Edited by’ or ‘Translated by’ will follow the name of the book and introduce the name of the editor or translator. Their first name will appear first.</a:t>
            </a:r>
            <a:endParaRPr lang="en-CA" dirty="0"/>
          </a:p>
        </p:txBody>
      </p:sp>
    </p:spTree>
    <p:extLst>
      <p:ext uri="{BB962C8B-B14F-4D97-AF65-F5344CB8AC3E}">
        <p14:creationId xmlns:p14="http://schemas.microsoft.com/office/powerpoint/2010/main" val="297457769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Footnote vs. Bibliography</a:t>
            </a:r>
            <a:endParaRPr lang="en-CA" dirty="0"/>
          </a:p>
        </p:txBody>
      </p:sp>
      <p:sp>
        <p:nvSpPr>
          <p:cNvPr id="3" name="Content Placeholder 2"/>
          <p:cNvSpPr>
            <a:spLocks noGrp="1"/>
          </p:cNvSpPr>
          <p:nvPr>
            <p:ph idx="1"/>
          </p:nvPr>
        </p:nvSpPr>
        <p:spPr/>
        <p:txBody>
          <a:bodyPr/>
          <a:lstStyle/>
          <a:p>
            <a:pPr marL="0" indent="0">
              <a:buNone/>
            </a:pPr>
            <a:r>
              <a:rPr lang="en-CA" b="1" dirty="0" smtClean="0"/>
              <a:t>Footnote</a:t>
            </a:r>
            <a:r>
              <a:rPr lang="en-CA" dirty="0" smtClean="0"/>
              <a:t>:</a:t>
            </a:r>
          </a:p>
          <a:p>
            <a:pPr marL="0" indent="0">
              <a:buNone/>
            </a:pPr>
            <a:r>
              <a:rPr lang="en-CA" dirty="0" smtClean="0"/>
              <a:t>1. Noam Chomsky</a:t>
            </a:r>
            <a:r>
              <a:rPr lang="en-CA" dirty="0"/>
              <a:t>, </a:t>
            </a:r>
            <a:r>
              <a:rPr lang="en-CA" i="1" dirty="0" smtClean="0"/>
              <a:t>How </a:t>
            </a:r>
            <a:r>
              <a:rPr lang="en-CA" i="1" dirty="0"/>
              <a:t>Donald Trump Will Destroy the </a:t>
            </a:r>
            <a:r>
              <a:rPr lang="en-CA" i="1" dirty="0" smtClean="0"/>
              <a:t>World</a:t>
            </a:r>
            <a:r>
              <a:rPr lang="en-CA" dirty="0" smtClean="0"/>
              <a:t>, ed. Bernie Sanders (New </a:t>
            </a:r>
            <a:r>
              <a:rPr lang="en-CA" dirty="0"/>
              <a:t>York: Penguin, </a:t>
            </a:r>
            <a:r>
              <a:rPr lang="en-CA" dirty="0" smtClean="0"/>
              <a:t>2017), 37.</a:t>
            </a:r>
            <a:endParaRPr lang="en-CA" dirty="0"/>
          </a:p>
          <a:p>
            <a:pPr marL="0" indent="0">
              <a:buNone/>
            </a:pPr>
            <a:endParaRPr lang="en-CA" dirty="0" smtClean="0"/>
          </a:p>
          <a:p>
            <a:pPr marL="0" indent="0">
              <a:buNone/>
            </a:pPr>
            <a:r>
              <a:rPr lang="en-CA" b="1" dirty="0" smtClean="0"/>
              <a:t>Bibliography</a:t>
            </a:r>
            <a:r>
              <a:rPr lang="en-CA" dirty="0" smtClean="0"/>
              <a:t>:</a:t>
            </a:r>
          </a:p>
          <a:p>
            <a:pPr marL="0" indent="0">
              <a:buNone/>
            </a:pPr>
            <a:r>
              <a:rPr lang="en-CA" dirty="0"/>
              <a:t>Chomsky, Noam. </a:t>
            </a:r>
            <a:r>
              <a:rPr lang="en-CA" i="1" dirty="0"/>
              <a:t>How Donald Trump Will Destroy the World</a:t>
            </a:r>
            <a:r>
              <a:rPr lang="en-CA" dirty="0"/>
              <a:t>. Edited by 	Bernie Sanders. New York: Penguin, 2017.</a:t>
            </a:r>
          </a:p>
          <a:p>
            <a:pPr marL="0" indent="0">
              <a:buNone/>
            </a:pPr>
            <a:endParaRPr lang="en-CA" dirty="0" smtClean="0"/>
          </a:p>
          <a:p>
            <a:pPr marL="0" indent="0">
              <a:buNone/>
            </a:pPr>
            <a:endParaRPr lang="en-CA" dirty="0"/>
          </a:p>
        </p:txBody>
      </p:sp>
    </p:spTree>
    <p:extLst>
      <p:ext uri="{BB962C8B-B14F-4D97-AF65-F5344CB8AC3E}">
        <p14:creationId xmlns:p14="http://schemas.microsoft.com/office/powerpoint/2010/main" val="333002438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9144000"/>
          </a:xfrm>
        </p:spPr>
      </p:pic>
    </p:spTree>
    <p:extLst>
      <p:ext uri="{BB962C8B-B14F-4D97-AF65-F5344CB8AC3E}">
        <p14:creationId xmlns:p14="http://schemas.microsoft.com/office/powerpoint/2010/main" val="18927263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Example: Chapter/Article in a Book</a:t>
            </a:r>
            <a:endParaRPr lang="en-CA" dirty="0"/>
          </a:p>
        </p:txBody>
      </p:sp>
      <p:sp>
        <p:nvSpPr>
          <p:cNvPr id="3" name="Content Placeholder 2"/>
          <p:cNvSpPr>
            <a:spLocks noGrp="1"/>
          </p:cNvSpPr>
          <p:nvPr>
            <p:ph idx="1"/>
          </p:nvPr>
        </p:nvSpPr>
        <p:spPr/>
        <p:txBody>
          <a:bodyPr/>
          <a:lstStyle/>
          <a:p>
            <a:pPr marL="0" indent="0">
              <a:buNone/>
            </a:pPr>
            <a:r>
              <a:rPr lang="en-CA" dirty="0" err="1" smtClean="0"/>
              <a:t>Lahren</a:t>
            </a:r>
            <a:r>
              <a:rPr lang="en-CA" dirty="0" smtClean="0"/>
              <a:t>, Tomi. “How to Yell about Mundane Political Issues.”</a:t>
            </a:r>
          </a:p>
          <a:p>
            <a:pPr marL="0" indent="0">
              <a:buNone/>
            </a:pPr>
            <a:endParaRPr lang="en-CA" dirty="0"/>
          </a:p>
          <a:p>
            <a:pPr marL="0" indent="0">
              <a:buNone/>
            </a:pPr>
            <a:endParaRPr lang="en-CA" dirty="0" smtClean="0"/>
          </a:p>
          <a:p>
            <a:pPr marL="0" indent="0">
              <a:buNone/>
            </a:pPr>
            <a:r>
              <a:rPr lang="en-CA" dirty="0" smtClean="0"/>
              <a:t>NOTE:  The chapter from a book will start the same way as an article from a journal.  </a:t>
            </a:r>
            <a:endParaRPr lang="en-CA" dirty="0"/>
          </a:p>
        </p:txBody>
      </p:sp>
    </p:spTree>
    <p:extLst>
      <p:ext uri="{BB962C8B-B14F-4D97-AF65-F5344CB8AC3E}">
        <p14:creationId xmlns:p14="http://schemas.microsoft.com/office/powerpoint/2010/main" val="73548478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Example: Chapter/Article in a Book</a:t>
            </a:r>
            <a:endParaRPr lang="en-CA" dirty="0"/>
          </a:p>
        </p:txBody>
      </p:sp>
      <p:sp>
        <p:nvSpPr>
          <p:cNvPr id="3" name="Content Placeholder 2"/>
          <p:cNvSpPr>
            <a:spLocks noGrp="1"/>
          </p:cNvSpPr>
          <p:nvPr>
            <p:ph idx="1"/>
          </p:nvPr>
        </p:nvSpPr>
        <p:spPr/>
        <p:txBody>
          <a:bodyPr/>
          <a:lstStyle/>
          <a:p>
            <a:pPr marL="0" indent="0">
              <a:buNone/>
            </a:pPr>
            <a:r>
              <a:rPr lang="en-CA" dirty="0" err="1" smtClean="0"/>
              <a:t>Lahren</a:t>
            </a:r>
            <a:r>
              <a:rPr lang="en-CA" dirty="0" smtClean="0"/>
              <a:t>, Tomi. “How to Yell about Mundane Political Issues.” In </a:t>
            </a:r>
            <a:r>
              <a:rPr lang="en-CA" i="1" dirty="0" smtClean="0"/>
              <a:t>How to </a:t>
            </a:r>
          </a:p>
          <a:p>
            <a:pPr marL="0" indent="0">
              <a:buNone/>
            </a:pPr>
            <a:r>
              <a:rPr lang="en-CA" i="1" dirty="0"/>
              <a:t>	</a:t>
            </a:r>
            <a:r>
              <a:rPr lang="en-CA" i="1" dirty="0" smtClean="0"/>
              <a:t>Get Voters Angry via Logical Fallacies</a:t>
            </a:r>
            <a:r>
              <a:rPr lang="en-CA" dirty="0" smtClean="0"/>
              <a:t> </a:t>
            </a:r>
            <a:r>
              <a:rPr lang="en-CA" i="1" dirty="0" smtClean="0"/>
              <a:t>  </a:t>
            </a:r>
            <a:endParaRPr lang="en-CA" dirty="0" smtClean="0"/>
          </a:p>
          <a:p>
            <a:pPr marL="0" indent="0">
              <a:buNone/>
            </a:pPr>
            <a:endParaRPr lang="en-CA" dirty="0"/>
          </a:p>
          <a:p>
            <a:pPr marL="0" indent="0">
              <a:buNone/>
            </a:pPr>
            <a:endParaRPr lang="en-CA" dirty="0" smtClean="0"/>
          </a:p>
          <a:p>
            <a:pPr marL="0" indent="0">
              <a:buNone/>
            </a:pPr>
            <a:r>
              <a:rPr lang="en-CA" dirty="0" smtClean="0"/>
              <a:t>NOTE:  The word ‘In’ will introduce the name of the book from which the article is taking. </a:t>
            </a:r>
            <a:endParaRPr lang="en-CA" dirty="0"/>
          </a:p>
        </p:txBody>
      </p:sp>
    </p:spTree>
    <p:extLst>
      <p:ext uri="{BB962C8B-B14F-4D97-AF65-F5344CB8AC3E}">
        <p14:creationId xmlns:p14="http://schemas.microsoft.com/office/powerpoint/2010/main" val="73488161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Example: Chapter/Article in a Book</a:t>
            </a:r>
            <a:endParaRPr lang="en-CA" dirty="0"/>
          </a:p>
        </p:txBody>
      </p:sp>
      <p:sp>
        <p:nvSpPr>
          <p:cNvPr id="3" name="Content Placeholder 2"/>
          <p:cNvSpPr>
            <a:spLocks noGrp="1"/>
          </p:cNvSpPr>
          <p:nvPr>
            <p:ph idx="1"/>
          </p:nvPr>
        </p:nvSpPr>
        <p:spPr/>
        <p:txBody>
          <a:bodyPr/>
          <a:lstStyle/>
          <a:p>
            <a:pPr marL="0" indent="0">
              <a:buNone/>
            </a:pPr>
            <a:r>
              <a:rPr lang="en-CA" dirty="0" err="1" smtClean="0"/>
              <a:t>Lahren</a:t>
            </a:r>
            <a:r>
              <a:rPr lang="en-CA" dirty="0" smtClean="0"/>
              <a:t>, Tomi. “How to Yell about Mundane Political Issues.” In </a:t>
            </a:r>
            <a:r>
              <a:rPr lang="en-CA" i="1" dirty="0" smtClean="0"/>
              <a:t>How to </a:t>
            </a:r>
          </a:p>
          <a:p>
            <a:pPr marL="0" indent="0">
              <a:buNone/>
            </a:pPr>
            <a:r>
              <a:rPr lang="en-CA" i="1" dirty="0"/>
              <a:t>	</a:t>
            </a:r>
            <a:r>
              <a:rPr lang="en-CA" i="1" dirty="0" smtClean="0"/>
              <a:t>Get Voters Angry via Logical Fallacies</a:t>
            </a:r>
            <a:r>
              <a:rPr lang="en-CA" dirty="0" smtClean="0"/>
              <a:t>, edited by Ann Coulter </a:t>
            </a:r>
            <a:r>
              <a:rPr lang="en-CA" i="1" dirty="0" smtClean="0"/>
              <a:t>  </a:t>
            </a:r>
            <a:endParaRPr lang="en-CA" dirty="0" smtClean="0"/>
          </a:p>
          <a:p>
            <a:pPr marL="0" indent="0">
              <a:buNone/>
            </a:pPr>
            <a:endParaRPr lang="en-CA" dirty="0"/>
          </a:p>
          <a:p>
            <a:pPr marL="0" indent="0">
              <a:buNone/>
            </a:pPr>
            <a:endParaRPr lang="en-CA" dirty="0" smtClean="0"/>
          </a:p>
          <a:p>
            <a:pPr marL="0" indent="0">
              <a:buNone/>
            </a:pPr>
            <a:r>
              <a:rPr lang="en-CA" dirty="0" smtClean="0"/>
              <a:t>NOTE:  If it is an edited book, a comma will follow the name of the book, then ‘ed.’ will introduce the editor, whose first name will be presented first.  </a:t>
            </a:r>
            <a:endParaRPr lang="en-CA" dirty="0"/>
          </a:p>
        </p:txBody>
      </p:sp>
    </p:spTree>
    <p:extLst>
      <p:ext uri="{BB962C8B-B14F-4D97-AF65-F5344CB8AC3E}">
        <p14:creationId xmlns:p14="http://schemas.microsoft.com/office/powerpoint/2010/main" val="272657362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Example: Chapter/Article in a Book</a:t>
            </a:r>
            <a:endParaRPr lang="en-CA" dirty="0"/>
          </a:p>
        </p:txBody>
      </p:sp>
      <p:sp>
        <p:nvSpPr>
          <p:cNvPr id="3" name="Content Placeholder 2"/>
          <p:cNvSpPr>
            <a:spLocks noGrp="1"/>
          </p:cNvSpPr>
          <p:nvPr>
            <p:ph idx="1"/>
          </p:nvPr>
        </p:nvSpPr>
        <p:spPr/>
        <p:txBody>
          <a:bodyPr/>
          <a:lstStyle/>
          <a:p>
            <a:pPr marL="0" indent="0">
              <a:buNone/>
            </a:pPr>
            <a:r>
              <a:rPr lang="en-CA" dirty="0" err="1" smtClean="0"/>
              <a:t>Lahren</a:t>
            </a:r>
            <a:r>
              <a:rPr lang="en-CA" dirty="0" smtClean="0"/>
              <a:t>, Tomi. “How to Yell about Mundane Political Issues.” In </a:t>
            </a:r>
            <a:r>
              <a:rPr lang="en-CA" i="1" dirty="0" smtClean="0"/>
              <a:t>How to </a:t>
            </a:r>
          </a:p>
          <a:p>
            <a:pPr marL="0" indent="0">
              <a:buNone/>
            </a:pPr>
            <a:r>
              <a:rPr lang="en-CA" i="1" dirty="0"/>
              <a:t>	</a:t>
            </a:r>
            <a:r>
              <a:rPr lang="en-CA" i="1" dirty="0" smtClean="0"/>
              <a:t>Get Voters Angry with Logical Fallacies</a:t>
            </a:r>
            <a:r>
              <a:rPr lang="en-CA" dirty="0" smtClean="0"/>
              <a:t>, edited by Ann Coulter,</a:t>
            </a:r>
          </a:p>
          <a:p>
            <a:pPr marL="0" indent="0">
              <a:buNone/>
            </a:pPr>
            <a:r>
              <a:rPr lang="en-CA" dirty="0"/>
              <a:t>	</a:t>
            </a:r>
            <a:r>
              <a:rPr lang="en-CA" dirty="0" smtClean="0"/>
              <a:t>23-50. </a:t>
            </a:r>
            <a:r>
              <a:rPr lang="en-CA" i="1" dirty="0" smtClean="0"/>
              <a:t>  </a:t>
            </a:r>
            <a:endParaRPr lang="en-CA" dirty="0" smtClean="0"/>
          </a:p>
          <a:p>
            <a:pPr marL="0" indent="0">
              <a:buNone/>
            </a:pPr>
            <a:endParaRPr lang="en-CA" dirty="0"/>
          </a:p>
          <a:p>
            <a:pPr marL="0" indent="0">
              <a:buNone/>
            </a:pPr>
            <a:endParaRPr lang="en-CA" dirty="0" smtClean="0"/>
          </a:p>
          <a:p>
            <a:pPr marL="0" indent="0">
              <a:buNone/>
            </a:pPr>
            <a:r>
              <a:rPr lang="en-CA" dirty="0" smtClean="0"/>
              <a:t>NOTE:  A comma will follow the editor’s name and will introduce the page range of the chapter.  This will be closed with a period.  If there if no editor, the page range will follow the comma after the title of the boom.</a:t>
            </a:r>
            <a:endParaRPr lang="en-CA" dirty="0"/>
          </a:p>
        </p:txBody>
      </p:sp>
    </p:spTree>
    <p:extLst>
      <p:ext uri="{BB962C8B-B14F-4D97-AF65-F5344CB8AC3E}">
        <p14:creationId xmlns:p14="http://schemas.microsoft.com/office/powerpoint/2010/main" val="39478471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Why Do We Cite?</a:t>
            </a:r>
            <a:endParaRPr lang="en-CA"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2614" y="491427"/>
            <a:ext cx="8095673" cy="5953166"/>
          </a:xfrm>
        </p:spPr>
      </p:pic>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6248" y="491427"/>
            <a:ext cx="8048404" cy="5920485"/>
          </a:xfrm>
          <a:prstGeom prst="rect">
            <a:avLst/>
          </a:prstGeom>
        </p:spPr>
      </p:pic>
    </p:spTree>
    <p:extLst>
      <p:ext uri="{BB962C8B-B14F-4D97-AF65-F5344CB8AC3E}">
        <p14:creationId xmlns:p14="http://schemas.microsoft.com/office/powerpoint/2010/main" val="247839252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Example: Chapter/Article in a Book</a:t>
            </a:r>
            <a:endParaRPr lang="en-CA" dirty="0"/>
          </a:p>
        </p:txBody>
      </p:sp>
      <p:sp>
        <p:nvSpPr>
          <p:cNvPr id="3" name="Content Placeholder 2"/>
          <p:cNvSpPr>
            <a:spLocks noGrp="1"/>
          </p:cNvSpPr>
          <p:nvPr>
            <p:ph idx="1"/>
          </p:nvPr>
        </p:nvSpPr>
        <p:spPr/>
        <p:txBody>
          <a:bodyPr/>
          <a:lstStyle/>
          <a:p>
            <a:pPr marL="0" indent="0">
              <a:buNone/>
            </a:pPr>
            <a:r>
              <a:rPr lang="en-CA" dirty="0" err="1" smtClean="0"/>
              <a:t>Lahren</a:t>
            </a:r>
            <a:r>
              <a:rPr lang="en-CA" dirty="0" smtClean="0"/>
              <a:t>, Tomi. “How to Yell about Mundane Political Issues.” In </a:t>
            </a:r>
            <a:r>
              <a:rPr lang="en-CA" i="1" dirty="0" smtClean="0"/>
              <a:t>How to </a:t>
            </a:r>
          </a:p>
          <a:p>
            <a:pPr marL="0" indent="0">
              <a:buNone/>
            </a:pPr>
            <a:r>
              <a:rPr lang="en-CA" i="1" dirty="0"/>
              <a:t>	</a:t>
            </a:r>
            <a:r>
              <a:rPr lang="en-CA" i="1" dirty="0" smtClean="0"/>
              <a:t>Get Voters Angry with Logical Fallacies</a:t>
            </a:r>
            <a:r>
              <a:rPr lang="en-CA" dirty="0" smtClean="0"/>
              <a:t>, edited by Ann Coulter,</a:t>
            </a:r>
          </a:p>
          <a:p>
            <a:pPr marL="0" indent="0">
              <a:buNone/>
            </a:pPr>
            <a:r>
              <a:rPr lang="en-CA" dirty="0"/>
              <a:t>	</a:t>
            </a:r>
            <a:r>
              <a:rPr lang="en-CA" dirty="0" smtClean="0"/>
              <a:t>23-50. Dallas: Partial Press, 2017.</a:t>
            </a:r>
          </a:p>
          <a:p>
            <a:pPr marL="0" indent="0">
              <a:buNone/>
            </a:pPr>
            <a:endParaRPr lang="en-CA" dirty="0"/>
          </a:p>
          <a:p>
            <a:pPr marL="0" indent="0">
              <a:buNone/>
            </a:pPr>
            <a:endParaRPr lang="en-CA" dirty="0" smtClean="0"/>
          </a:p>
          <a:p>
            <a:pPr marL="0" indent="0">
              <a:buNone/>
            </a:pPr>
            <a:r>
              <a:rPr lang="en-CA" dirty="0" smtClean="0"/>
              <a:t>NOTE:  The bibliographic entry will be closed the same way as a book: the location will be followed by a colon that introduces the publisher.  This will be followed by a comma, and then the year of publication.  </a:t>
            </a:r>
            <a:endParaRPr lang="en-CA" dirty="0"/>
          </a:p>
        </p:txBody>
      </p:sp>
    </p:spTree>
    <p:extLst>
      <p:ext uri="{BB962C8B-B14F-4D97-AF65-F5344CB8AC3E}">
        <p14:creationId xmlns:p14="http://schemas.microsoft.com/office/powerpoint/2010/main" val="315377572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Footnote vs. Bibliography</a:t>
            </a:r>
            <a:endParaRPr lang="en-CA" dirty="0"/>
          </a:p>
        </p:txBody>
      </p:sp>
      <p:sp>
        <p:nvSpPr>
          <p:cNvPr id="3" name="Content Placeholder 2"/>
          <p:cNvSpPr>
            <a:spLocks noGrp="1"/>
          </p:cNvSpPr>
          <p:nvPr>
            <p:ph idx="1"/>
          </p:nvPr>
        </p:nvSpPr>
        <p:spPr/>
        <p:txBody>
          <a:bodyPr>
            <a:normAutofit lnSpcReduction="10000"/>
          </a:bodyPr>
          <a:lstStyle/>
          <a:p>
            <a:pPr marL="0" indent="0">
              <a:buNone/>
            </a:pPr>
            <a:r>
              <a:rPr lang="en-CA" b="1" dirty="0" smtClean="0"/>
              <a:t>Footnote</a:t>
            </a:r>
            <a:r>
              <a:rPr lang="en-CA" dirty="0" smtClean="0"/>
              <a:t>:</a:t>
            </a:r>
          </a:p>
          <a:p>
            <a:pPr marL="0" indent="0">
              <a:buNone/>
            </a:pPr>
            <a:r>
              <a:rPr lang="en-CA" dirty="0" smtClean="0"/>
              <a:t>1. Tomi </a:t>
            </a:r>
            <a:r>
              <a:rPr lang="en-CA" dirty="0" err="1" smtClean="0"/>
              <a:t>Lahren</a:t>
            </a:r>
            <a:r>
              <a:rPr lang="en-CA" dirty="0" smtClean="0"/>
              <a:t>, </a:t>
            </a:r>
            <a:r>
              <a:rPr lang="en-CA" dirty="0"/>
              <a:t>“How to Yell about Mundane Political </a:t>
            </a:r>
            <a:r>
              <a:rPr lang="en-CA" dirty="0" smtClean="0"/>
              <a:t>Issues,” in </a:t>
            </a:r>
            <a:r>
              <a:rPr lang="en-CA" i="1" dirty="0"/>
              <a:t>How to </a:t>
            </a:r>
          </a:p>
          <a:p>
            <a:pPr marL="0" indent="0">
              <a:buNone/>
            </a:pPr>
            <a:r>
              <a:rPr lang="en-CA" i="1" dirty="0"/>
              <a:t>	Get Voters Angry with Logical Fallacies</a:t>
            </a:r>
            <a:r>
              <a:rPr lang="en-CA" dirty="0"/>
              <a:t>, </a:t>
            </a:r>
            <a:r>
              <a:rPr lang="en-CA" dirty="0" smtClean="0"/>
              <a:t>ed. Ann Coulter</a:t>
            </a:r>
            <a:endParaRPr lang="en-CA" dirty="0"/>
          </a:p>
          <a:p>
            <a:pPr marL="0" indent="0">
              <a:buNone/>
            </a:pPr>
            <a:r>
              <a:rPr lang="en-CA" dirty="0"/>
              <a:t>	</a:t>
            </a:r>
            <a:r>
              <a:rPr lang="en-CA" dirty="0" smtClean="0"/>
              <a:t>(Dallas</a:t>
            </a:r>
            <a:r>
              <a:rPr lang="en-CA" dirty="0"/>
              <a:t>: Partial Press, </a:t>
            </a:r>
            <a:r>
              <a:rPr lang="en-CA" dirty="0" smtClean="0"/>
              <a:t>2017), 23.</a:t>
            </a:r>
            <a:endParaRPr lang="en-CA" dirty="0"/>
          </a:p>
          <a:p>
            <a:pPr marL="0" indent="0">
              <a:buNone/>
            </a:pPr>
            <a:endParaRPr lang="en-CA" dirty="0" smtClean="0"/>
          </a:p>
          <a:p>
            <a:pPr marL="0" indent="0">
              <a:buNone/>
            </a:pPr>
            <a:r>
              <a:rPr lang="en-CA" b="1" dirty="0" smtClean="0"/>
              <a:t>Bibliography</a:t>
            </a:r>
            <a:r>
              <a:rPr lang="en-CA" dirty="0" smtClean="0"/>
              <a:t>:</a:t>
            </a:r>
          </a:p>
          <a:p>
            <a:pPr marL="0" indent="0">
              <a:buNone/>
            </a:pPr>
            <a:r>
              <a:rPr lang="en-CA" dirty="0" err="1"/>
              <a:t>Lahren</a:t>
            </a:r>
            <a:r>
              <a:rPr lang="en-CA" dirty="0"/>
              <a:t>, Tomi. “How to Yell about Mundane Political Issues.” In </a:t>
            </a:r>
            <a:r>
              <a:rPr lang="en-CA" i="1" dirty="0"/>
              <a:t>How to </a:t>
            </a:r>
          </a:p>
          <a:p>
            <a:pPr marL="0" indent="0">
              <a:buNone/>
            </a:pPr>
            <a:r>
              <a:rPr lang="en-CA" i="1" dirty="0"/>
              <a:t>	Get Voters Angry with Logical Fallacies</a:t>
            </a:r>
            <a:r>
              <a:rPr lang="en-CA" dirty="0"/>
              <a:t>, edited by Ann Coulter,</a:t>
            </a:r>
          </a:p>
          <a:p>
            <a:pPr marL="0" indent="0">
              <a:buNone/>
            </a:pPr>
            <a:r>
              <a:rPr lang="en-CA" dirty="0"/>
              <a:t>	23-50. Dallas: Partial Press, 2017.</a:t>
            </a:r>
          </a:p>
          <a:p>
            <a:pPr marL="0" indent="0">
              <a:buNone/>
            </a:pPr>
            <a:endParaRPr lang="en-CA" dirty="0" smtClean="0"/>
          </a:p>
          <a:p>
            <a:pPr marL="0" indent="0">
              <a:buNone/>
            </a:pPr>
            <a:endParaRPr lang="en-CA" dirty="0"/>
          </a:p>
        </p:txBody>
      </p:sp>
    </p:spTree>
    <p:extLst>
      <p:ext uri="{BB962C8B-B14F-4D97-AF65-F5344CB8AC3E}">
        <p14:creationId xmlns:p14="http://schemas.microsoft.com/office/powerpoint/2010/main" val="407265957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Hanging Line</a:t>
            </a:r>
            <a:endParaRPr lang="en-CA" dirty="0"/>
          </a:p>
        </p:txBody>
      </p:sp>
      <p:sp>
        <p:nvSpPr>
          <p:cNvPr id="3" name="Content Placeholder 2"/>
          <p:cNvSpPr>
            <a:spLocks noGrp="1"/>
          </p:cNvSpPr>
          <p:nvPr>
            <p:ph idx="1"/>
          </p:nvPr>
        </p:nvSpPr>
        <p:spPr/>
        <p:txBody>
          <a:bodyPr>
            <a:normAutofit fontScale="92500"/>
          </a:bodyPr>
          <a:lstStyle/>
          <a:p>
            <a:pPr marL="0" indent="0">
              <a:buNone/>
            </a:pPr>
            <a:r>
              <a:rPr lang="en-CA" dirty="0" smtClean="0"/>
              <a:t>The first line of the reference will be left aligned with no indent.  The lines under the first line will all be indented.  This is called a ‘hanging’ line.</a:t>
            </a:r>
          </a:p>
          <a:p>
            <a:pPr marL="0" indent="0">
              <a:buNone/>
            </a:pPr>
            <a:endParaRPr lang="en-CA" dirty="0"/>
          </a:p>
          <a:p>
            <a:pPr marL="0" indent="0">
              <a:buNone/>
            </a:pPr>
            <a:r>
              <a:rPr lang="en-CA" dirty="0" smtClean="0"/>
              <a:t>To achieve this effect, do not simply hit the ‘tab’ button.  Instead, highlight the entire reference page, right click, and select ‘Paragraph’.  </a:t>
            </a:r>
          </a:p>
          <a:p>
            <a:pPr marL="0" indent="0">
              <a:buNone/>
            </a:pPr>
            <a:endParaRPr lang="en-CA" dirty="0"/>
          </a:p>
          <a:p>
            <a:pPr marL="0" indent="0">
              <a:buNone/>
            </a:pPr>
            <a:r>
              <a:rPr lang="en-CA" dirty="0" smtClean="0"/>
              <a:t>Then, under the ‘Indentation’ subheading, open the dropdown menu.  You will have three options: ‘None’, ‘First Line’, and ‘Hanging’.  Select hanging, and then click ‘OK’ on the bottom right-hand corner of the pop-up window. </a:t>
            </a:r>
            <a:endParaRPr lang="en-CA" dirty="0"/>
          </a:p>
        </p:txBody>
      </p:sp>
    </p:spTree>
    <p:extLst>
      <p:ext uri="{BB962C8B-B14F-4D97-AF65-F5344CB8AC3E}">
        <p14:creationId xmlns:p14="http://schemas.microsoft.com/office/powerpoint/2010/main" val="364493420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Word About Citation Generators…</a:t>
            </a:r>
            <a:endParaRPr lang="en-US" dirty="0"/>
          </a:p>
        </p:txBody>
      </p:sp>
      <p:sp>
        <p:nvSpPr>
          <p:cNvPr id="3" name="Content Placeholder 2"/>
          <p:cNvSpPr>
            <a:spLocks noGrp="1"/>
          </p:cNvSpPr>
          <p:nvPr>
            <p:ph idx="1"/>
          </p:nvPr>
        </p:nvSpPr>
        <p:spPr>
          <a:xfrm>
            <a:off x="678069" y="2012050"/>
            <a:ext cx="10750925" cy="4363599"/>
          </a:xfrm>
        </p:spPr>
        <p:txBody>
          <a:bodyPr>
            <a:normAutofit lnSpcReduction="10000"/>
          </a:bodyPr>
          <a:lstStyle/>
          <a:p>
            <a:pPr lvl="1">
              <a:buFont typeface="Arial" panose="020B0604020202020204" pitchFamily="34" charset="0"/>
              <a:buChar char="•"/>
            </a:pPr>
            <a:r>
              <a:rPr lang="en-US" dirty="0" smtClean="0"/>
              <a:t>Many students use citation generators such as:</a:t>
            </a:r>
          </a:p>
          <a:p>
            <a:pPr lvl="1" indent="342797"/>
            <a:r>
              <a:rPr lang="en-US" dirty="0" smtClean="0"/>
              <a:t>Citation Machine</a:t>
            </a:r>
          </a:p>
          <a:p>
            <a:pPr lvl="1" indent="342797"/>
            <a:r>
              <a:rPr lang="en-US" dirty="0" err="1" smtClean="0"/>
              <a:t>BibMe</a:t>
            </a:r>
            <a:endParaRPr lang="en-US" dirty="0" smtClean="0"/>
          </a:p>
          <a:p>
            <a:pPr lvl="1" indent="342797"/>
            <a:r>
              <a:rPr lang="en-US" dirty="0" err="1" smtClean="0"/>
              <a:t>EasyBib</a:t>
            </a:r>
            <a:r>
              <a:rPr lang="en-US" dirty="0" smtClean="0"/>
              <a:t>, etc.</a:t>
            </a:r>
          </a:p>
          <a:p>
            <a:pPr lvl="1">
              <a:buFont typeface="Arial" panose="020B0604020202020204" pitchFamily="34" charset="0"/>
              <a:buChar char="•"/>
            </a:pPr>
            <a:r>
              <a:rPr lang="en-US" dirty="0" smtClean="0"/>
              <a:t>However, this technology is NOT foolproof, and OFTEN results in improper citations!!</a:t>
            </a:r>
          </a:p>
          <a:p>
            <a:pPr lvl="1">
              <a:buFont typeface="Arial" panose="020B0604020202020204" pitchFamily="34" charset="0"/>
              <a:buChar char="•"/>
            </a:pPr>
            <a:r>
              <a:rPr lang="en-US" b="1" dirty="0" smtClean="0"/>
              <a:t>You still need to know how to reference your sources properly.</a:t>
            </a:r>
            <a:r>
              <a:rPr lang="en-US" dirty="0" smtClean="0"/>
              <a:t> The best way is to check the style guide or </a:t>
            </a:r>
            <a:r>
              <a:rPr lang="en-US" i="1" dirty="0" smtClean="0"/>
              <a:t>The Purdue OWL</a:t>
            </a:r>
            <a:r>
              <a:rPr lang="en-US" dirty="0" smtClean="0"/>
              <a:t>.</a:t>
            </a:r>
          </a:p>
          <a:p>
            <a:pPr lvl="1">
              <a:buFont typeface="Arial" panose="020B0604020202020204" pitchFamily="34" charset="0"/>
              <a:buChar char="•"/>
            </a:pPr>
            <a:endParaRPr lang="en-US" dirty="0"/>
          </a:p>
          <a:p>
            <a:pPr marL="4571" lvl="1" indent="0">
              <a:buNone/>
            </a:pPr>
            <a:endParaRPr lang="en-US" dirty="0" smtClean="0"/>
          </a:p>
          <a:p>
            <a:pPr marL="4571" lvl="1" indent="0">
              <a:buNone/>
            </a:pPr>
            <a:r>
              <a:rPr lang="en-US" b="1" i="1" dirty="0" smtClean="0"/>
              <a:t>Bottom Line: </a:t>
            </a:r>
            <a:r>
              <a:rPr lang="en-US" i="1" dirty="0" smtClean="0"/>
              <a:t>Know how to cite properly so you don’t end up with unnecessary mistakes in your reference list!</a:t>
            </a:r>
            <a:endParaRPr lang="en-US" i="1" dirty="0"/>
          </a:p>
        </p:txBody>
      </p:sp>
    </p:spTree>
    <p:extLst>
      <p:ext uri="{BB962C8B-B14F-4D97-AF65-F5344CB8AC3E}">
        <p14:creationId xmlns:p14="http://schemas.microsoft.com/office/powerpoint/2010/main" val="226507857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Still Have Citation Questions?</a:t>
            </a:r>
            <a:endParaRPr lang="en-US" dirty="0"/>
          </a:p>
        </p:txBody>
      </p:sp>
      <p:sp>
        <p:nvSpPr>
          <p:cNvPr id="3" name="Content Placeholder 2"/>
          <p:cNvSpPr>
            <a:spLocks noGrp="1"/>
          </p:cNvSpPr>
          <p:nvPr>
            <p:ph idx="1"/>
          </p:nvPr>
        </p:nvSpPr>
        <p:spPr>
          <a:xfrm>
            <a:off x="678069" y="2012050"/>
            <a:ext cx="10750925" cy="4311797"/>
          </a:xfrm>
        </p:spPr>
        <p:txBody>
          <a:bodyPr>
            <a:normAutofit/>
          </a:bodyPr>
          <a:lstStyle/>
          <a:p>
            <a:endParaRPr lang="en-US" sz="2799" dirty="0"/>
          </a:p>
          <a:p>
            <a:endParaRPr lang="en-US" sz="2799" dirty="0"/>
          </a:p>
          <a:p>
            <a:endParaRPr lang="en-US" sz="2799" dirty="0"/>
          </a:p>
          <a:p>
            <a:endParaRPr lang="en-US" sz="2799" dirty="0"/>
          </a:p>
          <a:p>
            <a:endParaRPr lang="en-US" sz="2799" dirty="0"/>
          </a:p>
          <a:p>
            <a:pPr marL="0" indent="0">
              <a:buNone/>
            </a:pPr>
            <a:r>
              <a:rPr lang="en-US" sz="2799" dirty="0"/>
              <a:t>There are ways to cite every kind of published or unpublished work, no matter what the medium. If you’re not sure how to cite something, look it up on the Purdue OWL, or come see us at the Writing Support Desk in </a:t>
            </a:r>
            <a:r>
              <a:rPr lang="en-US" sz="2799" dirty="0" err="1"/>
              <a:t>Leddy</a:t>
            </a:r>
            <a:r>
              <a:rPr lang="en-US" sz="2799" dirty="0"/>
              <a:t> Library!</a:t>
            </a:r>
          </a:p>
        </p:txBody>
      </p:sp>
      <p:pic>
        <p:nvPicPr>
          <p:cNvPr id="5" name="Picture 4" descr="http://leddy.uwindsor.ca/sites/default/files/writinghelplogo.jpg"/>
          <p:cNvPicPr/>
          <p:nvPr/>
        </p:nvPicPr>
        <p:blipFill>
          <a:blip r:embed="rId2">
            <a:extLst>
              <a:ext uri="{28A0092B-C50C-407E-A947-70E740481C1C}">
                <a14:useLocalDpi xmlns:a14="http://schemas.microsoft.com/office/drawing/2010/main" val="0"/>
              </a:ext>
            </a:extLst>
          </a:blip>
          <a:srcRect/>
          <a:stretch>
            <a:fillRect/>
          </a:stretch>
        </p:blipFill>
        <p:spPr bwMode="auto">
          <a:xfrm>
            <a:off x="2585620" y="1737802"/>
            <a:ext cx="6179734" cy="2766863"/>
          </a:xfrm>
          <a:prstGeom prst="rect">
            <a:avLst/>
          </a:prstGeom>
          <a:noFill/>
          <a:ln>
            <a:noFill/>
          </a:ln>
        </p:spPr>
      </p:pic>
    </p:spTree>
    <p:extLst>
      <p:ext uri="{BB962C8B-B14F-4D97-AF65-F5344CB8AC3E}">
        <p14:creationId xmlns:p14="http://schemas.microsoft.com/office/powerpoint/2010/main" val="362227974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References</a:t>
            </a:r>
            <a:endParaRPr lang="en-CA" dirty="0"/>
          </a:p>
        </p:txBody>
      </p:sp>
      <p:sp>
        <p:nvSpPr>
          <p:cNvPr id="3" name="Content Placeholder 2"/>
          <p:cNvSpPr>
            <a:spLocks noGrp="1"/>
          </p:cNvSpPr>
          <p:nvPr>
            <p:ph idx="1"/>
          </p:nvPr>
        </p:nvSpPr>
        <p:spPr>
          <a:xfrm>
            <a:off x="678069" y="1695141"/>
            <a:ext cx="10750925" cy="4693015"/>
          </a:xfrm>
        </p:spPr>
        <p:txBody>
          <a:bodyPr>
            <a:noAutofit/>
          </a:bodyPr>
          <a:lstStyle/>
          <a:p>
            <a:pPr marL="4571" lvl="1" indent="0">
              <a:lnSpc>
                <a:spcPct val="100000"/>
              </a:lnSpc>
              <a:spcBef>
                <a:spcPts val="0"/>
              </a:spcBef>
              <a:buNone/>
            </a:pPr>
            <a:r>
              <a:rPr lang="en-US" sz="2799" dirty="0"/>
              <a:t>Information retrieved from: </a:t>
            </a:r>
            <a:endParaRPr lang="en-US" sz="2799" dirty="0" smtClean="0"/>
          </a:p>
          <a:p>
            <a:pPr marL="4571" lvl="1" indent="0">
              <a:lnSpc>
                <a:spcPct val="100000"/>
              </a:lnSpc>
              <a:spcBef>
                <a:spcPts val="0"/>
              </a:spcBef>
              <a:buNone/>
            </a:pPr>
            <a:r>
              <a:rPr lang="en-US" sz="2799" dirty="0" smtClean="0"/>
              <a:t>OWL Purdue:</a:t>
            </a:r>
            <a:endParaRPr lang="en-US" sz="2799" dirty="0"/>
          </a:p>
          <a:p>
            <a:pPr marL="4571" lvl="1" indent="0">
              <a:lnSpc>
                <a:spcPct val="100000"/>
              </a:lnSpc>
              <a:spcBef>
                <a:spcPts val="0"/>
              </a:spcBef>
              <a:buNone/>
            </a:pPr>
            <a:r>
              <a:rPr lang="en-US" sz="2799" dirty="0"/>
              <a:t>https://owl.english.purdue.edu/owl/resource/717/02</a:t>
            </a:r>
            <a:r>
              <a:rPr lang="en-US" sz="2799" dirty="0" smtClean="0"/>
              <a:t>/</a:t>
            </a:r>
          </a:p>
          <a:p>
            <a:pPr marL="4571" lvl="1" indent="0">
              <a:lnSpc>
                <a:spcPct val="100000"/>
              </a:lnSpc>
              <a:spcBef>
                <a:spcPts val="0"/>
              </a:spcBef>
              <a:buNone/>
            </a:pPr>
            <a:endParaRPr lang="en-US" sz="2799" dirty="0"/>
          </a:p>
          <a:p>
            <a:pPr marL="4571" lvl="1" indent="0">
              <a:lnSpc>
                <a:spcPct val="100000"/>
              </a:lnSpc>
              <a:spcBef>
                <a:spcPts val="0"/>
              </a:spcBef>
              <a:buNone/>
            </a:pPr>
            <a:r>
              <a:rPr lang="en-US" sz="2799" dirty="0" smtClean="0"/>
              <a:t>Chicago Manual Style:</a:t>
            </a:r>
          </a:p>
          <a:p>
            <a:pPr marL="4571" lvl="1" indent="0">
              <a:lnSpc>
                <a:spcPct val="100000"/>
              </a:lnSpc>
              <a:spcBef>
                <a:spcPts val="0"/>
              </a:spcBef>
              <a:buNone/>
            </a:pPr>
            <a:r>
              <a:rPr lang="en-US" sz="2799" dirty="0"/>
              <a:t>http://</a:t>
            </a:r>
            <a:r>
              <a:rPr lang="en-US" sz="2799" dirty="0" smtClean="0"/>
              <a:t>www.chicagomanualofstyle.org</a:t>
            </a:r>
          </a:p>
          <a:p>
            <a:pPr marL="4571" lvl="1" indent="0">
              <a:lnSpc>
                <a:spcPct val="100000"/>
              </a:lnSpc>
              <a:spcBef>
                <a:spcPts val="0"/>
              </a:spcBef>
              <a:buNone/>
            </a:pPr>
            <a:r>
              <a:rPr lang="en-US" sz="2799" dirty="0"/>
              <a:t>http://www.chicagomanualofstyle.org/book/ed17/part3/ch14/toc.html</a:t>
            </a:r>
            <a:endParaRPr lang="en-US" sz="2799" dirty="0" smtClean="0"/>
          </a:p>
          <a:p>
            <a:pPr marL="4571" lvl="1" indent="0">
              <a:lnSpc>
                <a:spcPct val="100000"/>
              </a:lnSpc>
              <a:spcBef>
                <a:spcPts val="0"/>
              </a:spcBef>
              <a:buNone/>
            </a:pPr>
            <a:endParaRPr lang="en-US" sz="2799" dirty="0" smtClean="0"/>
          </a:p>
          <a:p>
            <a:pPr marL="4571" lvl="1" indent="0">
              <a:lnSpc>
                <a:spcPct val="100000"/>
              </a:lnSpc>
              <a:spcBef>
                <a:spcPts val="0"/>
              </a:spcBef>
              <a:buNone/>
            </a:pPr>
            <a:r>
              <a:rPr lang="en-US" sz="2799" dirty="0" smtClean="0"/>
              <a:t>All image retrieved from Microsoft Office, or Bing image search.</a:t>
            </a:r>
          </a:p>
          <a:p>
            <a:pPr marL="4571" lvl="1" indent="0">
              <a:lnSpc>
                <a:spcPct val="100000"/>
              </a:lnSpc>
              <a:spcBef>
                <a:spcPts val="0"/>
              </a:spcBef>
              <a:buNone/>
            </a:pPr>
            <a:endParaRPr lang="en-US" sz="2799" i="1" dirty="0"/>
          </a:p>
        </p:txBody>
      </p:sp>
    </p:spTree>
    <p:extLst>
      <p:ext uri="{BB962C8B-B14F-4D97-AF65-F5344CB8AC3E}">
        <p14:creationId xmlns:p14="http://schemas.microsoft.com/office/powerpoint/2010/main" val="25750778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Why Do We Cite?</a:t>
            </a:r>
            <a:endParaRPr lang="en-CA"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2614" y="491427"/>
            <a:ext cx="8095673" cy="5953166"/>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614" y="491428"/>
            <a:ext cx="8095673" cy="5955256"/>
          </a:xfrm>
          <a:prstGeom prst="rect">
            <a:avLst/>
          </a:prstGeom>
        </p:spPr>
      </p:pic>
    </p:spTree>
    <p:extLst>
      <p:ext uri="{BB962C8B-B14F-4D97-AF65-F5344CB8AC3E}">
        <p14:creationId xmlns:p14="http://schemas.microsoft.com/office/powerpoint/2010/main" val="29645919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Why Do We Cite?</a:t>
            </a:r>
            <a:endParaRPr lang="en-CA"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2614" y="491427"/>
            <a:ext cx="8095673" cy="5953166"/>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613" y="491427"/>
            <a:ext cx="8095673" cy="5955255"/>
          </a:xfrm>
          <a:prstGeom prst="rect">
            <a:avLst/>
          </a:prstGeom>
        </p:spPr>
      </p:pic>
    </p:spTree>
    <p:extLst>
      <p:ext uri="{BB962C8B-B14F-4D97-AF65-F5344CB8AC3E}">
        <p14:creationId xmlns:p14="http://schemas.microsoft.com/office/powerpoint/2010/main" val="18549166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15401</TotalTime>
  <Words>2262</Words>
  <Application>Microsoft Office PowerPoint</Application>
  <PresentationFormat>Widescreen</PresentationFormat>
  <Paragraphs>332</Paragraphs>
  <Slides>75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75</vt:i4>
      </vt:variant>
    </vt:vector>
  </HeadingPairs>
  <TitlesOfParts>
    <vt:vector size="79" baseType="lpstr">
      <vt:lpstr>Arial</vt:lpstr>
      <vt:lpstr>Calibri</vt:lpstr>
      <vt:lpstr>Calibri Light</vt:lpstr>
      <vt:lpstr>Office Theme</vt:lpstr>
      <vt:lpstr>An Introduction to Citing and Referencing: Chicago Manual Style</vt:lpstr>
      <vt:lpstr>Overview</vt:lpstr>
      <vt:lpstr>CITING AND REFERENCING </vt:lpstr>
      <vt:lpstr> </vt:lpstr>
      <vt:lpstr>Why Do We Cite?</vt:lpstr>
      <vt:lpstr>Why Do We Cite?</vt:lpstr>
      <vt:lpstr>Why Do We Cite?</vt:lpstr>
      <vt:lpstr>Why Do We Cite?</vt:lpstr>
      <vt:lpstr>Why Do We Cite?</vt:lpstr>
      <vt:lpstr>Why Do We Cite?</vt:lpstr>
      <vt:lpstr>   </vt:lpstr>
      <vt:lpstr>When Should You Cite?</vt:lpstr>
      <vt:lpstr>Three Instances When You Cite</vt:lpstr>
      <vt:lpstr>  </vt:lpstr>
      <vt:lpstr>Paraphrasing &amp; Summary</vt:lpstr>
      <vt:lpstr>Paraphrasing</vt:lpstr>
      <vt:lpstr>Summary</vt:lpstr>
      <vt:lpstr>To Cite, or Not to Cite?</vt:lpstr>
      <vt:lpstr>    </vt:lpstr>
      <vt:lpstr>PowerPoint Presentation</vt:lpstr>
      <vt:lpstr>How to Cite: Creating a Footnote</vt:lpstr>
      <vt:lpstr>Rules for Multiple Authors </vt:lpstr>
      <vt:lpstr>PowerPoint Presentation</vt:lpstr>
      <vt:lpstr>PowerPoint Presentation</vt:lpstr>
      <vt:lpstr>Companies/Organizations (Online Book)</vt:lpstr>
      <vt:lpstr>No Author</vt:lpstr>
      <vt:lpstr>Translator or Editor instead of Author</vt:lpstr>
      <vt:lpstr>Translator or Editor in Addition to the Author</vt:lpstr>
      <vt:lpstr>Note on Shortened Title</vt:lpstr>
      <vt:lpstr>Note on Consecutive Citations</vt:lpstr>
      <vt:lpstr>PowerPoint Presentation</vt:lpstr>
      <vt:lpstr>Electronic Sources</vt:lpstr>
      <vt:lpstr>Electronic Source  (with a print counterpart)</vt:lpstr>
      <vt:lpstr>Electronic Source  (without a print counterpart)</vt:lpstr>
      <vt:lpstr>Journal Articles and DOIs</vt:lpstr>
      <vt:lpstr>Bibliography</vt:lpstr>
      <vt:lpstr>References: Authors</vt:lpstr>
      <vt:lpstr>PowerPoint Presentation</vt:lpstr>
      <vt:lpstr>One to Ten Authors</vt:lpstr>
      <vt:lpstr> </vt:lpstr>
      <vt:lpstr>  </vt:lpstr>
      <vt:lpstr>  </vt:lpstr>
      <vt:lpstr>PowerPoint Presentation</vt:lpstr>
      <vt:lpstr>Web Sources</vt:lpstr>
      <vt:lpstr>Print Sources</vt:lpstr>
      <vt:lpstr>Preparing a Reference List:  Questions To Ask Yourself</vt:lpstr>
      <vt:lpstr>PowerPoint Presentation</vt:lpstr>
      <vt:lpstr>Example: Online Journal</vt:lpstr>
      <vt:lpstr>Example: Online Journal</vt:lpstr>
      <vt:lpstr>Example: Online Journal</vt:lpstr>
      <vt:lpstr>Example: Online Journal</vt:lpstr>
      <vt:lpstr>Example: Online Journal</vt:lpstr>
      <vt:lpstr>Example: Online Journal</vt:lpstr>
      <vt:lpstr>Example: Online Journal</vt:lpstr>
      <vt:lpstr>Example: Online Journal</vt:lpstr>
      <vt:lpstr>Example: Online Journal</vt:lpstr>
      <vt:lpstr>Footnote vs. Bibliography</vt:lpstr>
      <vt:lpstr>PowerPoint Presentation</vt:lpstr>
      <vt:lpstr>Example: Books</vt:lpstr>
      <vt:lpstr>Example: Books</vt:lpstr>
      <vt:lpstr>Example: Books</vt:lpstr>
      <vt:lpstr>Example: Books</vt:lpstr>
      <vt:lpstr>Example: Books</vt:lpstr>
      <vt:lpstr>Footnote vs. Bibliography</vt:lpstr>
      <vt:lpstr>PowerPoint Presentation</vt:lpstr>
      <vt:lpstr>Example: Chapter/Article in a Book</vt:lpstr>
      <vt:lpstr>Example: Chapter/Article in a Book</vt:lpstr>
      <vt:lpstr>Example: Chapter/Article in a Book</vt:lpstr>
      <vt:lpstr>Example: Chapter/Article in a Book</vt:lpstr>
      <vt:lpstr>Example: Chapter/Article in a Book</vt:lpstr>
      <vt:lpstr>Footnote vs. Bibliography</vt:lpstr>
      <vt:lpstr>Hanging Line</vt:lpstr>
      <vt:lpstr>A Word About Citation Generators…</vt:lpstr>
      <vt:lpstr>Still Have Citation Questions?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Introduction to Citing and Referencing</dc:title>
  <dc:creator>Jason Horn</dc:creator>
  <cp:lastModifiedBy>Leddy Library</cp:lastModifiedBy>
  <cp:revision>139</cp:revision>
  <dcterms:created xsi:type="dcterms:W3CDTF">2015-09-07T18:17:30Z</dcterms:created>
  <dcterms:modified xsi:type="dcterms:W3CDTF">2018-01-16T19:08:48Z</dcterms:modified>
</cp:coreProperties>
</file>